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705" r:id="rId3"/>
    <p:sldMasterId id="2147483772" r:id="rId4"/>
  </p:sldMasterIdLst>
  <p:notesMasterIdLst>
    <p:notesMasterId r:id="rId14"/>
  </p:notesMasterIdLst>
  <p:sldIdLst>
    <p:sldId id="256" r:id="rId5"/>
    <p:sldId id="266" r:id="rId6"/>
    <p:sldId id="269" r:id="rId7"/>
    <p:sldId id="268" r:id="rId8"/>
    <p:sldId id="262" r:id="rId9"/>
    <p:sldId id="263" r:id="rId10"/>
    <p:sldId id="271" r:id="rId11"/>
    <p:sldId id="270" r:id="rId12"/>
    <p:sldId id="267" r:id="rId1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n-ea"/>
        <a:cs typeface="Arial"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Arial" charset="0"/>
      </a:defRPr>
    </a:lvl2pPr>
    <a:lvl3pPr marL="914400" algn="l" rtl="0" eaLnBrk="0" fontAlgn="base" hangingPunct="0">
      <a:spcBef>
        <a:spcPct val="0"/>
      </a:spcBef>
      <a:spcAft>
        <a:spcPct val="0"/>
      </a:spcAft>
      <a:defRPr kern="1200">
        <a:solidFill>
          <a:schemeClr val="tx1"/>
        </a:solidFill>
        <a:latin typeface="Calibri" pitchFamily="34" charset="0"/>
        <a:ea typeface="+mn-ea"/>
        <a:cs typeface="Arial" charset="0"/>
      </a:defRPr>
    </a:lvl3pPr>
    <a:lvl4pPr marL="1371600" algn="l" rtl="0" eaLnBrk="0" fontAlgn="base" hangingPunct="0">
      <a:spcBef>
        <a:spcPct val="0"/>
      </a:spcBef>
      <a:spcAft>
        <a:spcPct val="0"/>
      </a:spcAft>
      <a:defRPr kern="1200">
        <a:solidFill>
          <a:schemeClr val="tx1"/>
        </a:solidFill>
        <a:latin typeface="Calibri" pitchFamily="34" charset="0"/>
        <a:ea typeface="+mn-ea"/>
        <a:cs typeface="Arial" charset="0"/>
      </a:defRPr>
    </a:lvl4pPr>
    <a:lvl5pPr marL="1828800" algn="l" rtl="0" eaLnBrk="0" fontAlgn="base" hangingPunct="0">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0000"/>
    <a:srgbClr val="008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cs typeface="Arial" charset="0"/>
              </a:defRPr>
            </a:lvl1pPr>
          </a:lstStyle>
          <a:p>
            <a:pPr>
              <a:defRPr/>
            </a:pPr>
            <a:fld id="{FADF2223-68FD-4167-A468-07F9F22490C8}" type="datetimeFigureOut">
              <a:rPr lang="en-US"/>
              <a:pPr>
                <a:defRPr/>
              </a:pPr>
              <a:t>9/19/2021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26153D2-E811-43B1-93E1-EB0661256835}" type="slidenum">
              <a:rPr lang="en-US" altLang="en-US"/>
              <a:pPr>
                <a:defRPr/>
              </a:pPr>
              <a:t>‹#›</a:t>
            </a:fld>
            <a:endParaRPr lang="en-US" altLang="en-US"/>
          </a:p>
        </p:txBody>
      </p:sp>
    </p:spTree>
    <p:extLst>
      <p:ext uri="{BB962C8B-B14F-4D97-AF65-F5344CB8AC3E}">
        <p14:creationId xmlns:p14="http://schemas.microsoft.com/office/powerpoint/2010/main" val="34201356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fld id="{7351A90B-E15F-4620-B9F1-15C537DA8514}" type="slidenum">
              <a:rPr lang="en-US" altLang="en-US" smtClean="0">
                <a:solidFill>
                  <a:srgbClr val="000000"/>
                </a:solidFill>
                <a:latin typeface="Arial" charset="0"/>
              </a:rPr>
              <a:pPr/>
              <a:t>5</a:t>
            </a:fld>
            <a:endParaRPr lang="en-US" altLang="en-US" smtClean="0">
              <a:solidFill>
                <a:srgbClr val="000000"/>
              </a:solidFill>
              <a:latin typeface="Arial" charset="0"/>
            </a:endParaRPr>
          </a:p>
        </p:txBody>
      </p:sp>
      <p:sp>
        <p:nvSpPr>
          <p:cNvPr id="4813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GV gioi thieu nhung bieu trung cua Doi, cho HS nghe mot doan bai hat Doi ca, gio khan quang do cho Hs xem. Giai thich them ve bieu tuong mang non neu co tg.</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32606C73-EA73-4657-92D2-59E29CF1CBB6}" type="datetimeFigureOut">
              <a:rPr lang="en-US"/>
              <a:pPr>
                <a:defRPr/>
              </a:pPr>
              <a:t>9/19/2021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AA7B954-B120-4241-9510-83B7B9DA274C}" type="slidenum">
              <a:rPr lang="en-US" altLang="en-US"/>
              <a:pPr>
                <a:defRPr/>
              </a:pPr>
              <a:t>‹#›</a:t>
            </a:fld>
            <a:endParaRPr lang="en-US" altLang="en-US"/>
          </a:p>
        </p:txBody>
      </p:sp>
    </p:spTree>
    <p:extLst>
      <p:ext uri="{BB962C8B-B14F-4D97-AF65-F5344CB8AC3E}">
        <p14:creationId xmlns:p14="http://schemas.microsoft.com/office/powerpoint/2010/main" val="3626239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076E7B7-44DF-4321-BEF1-3C078DA48C8C}" type="datetimeFigureOut">
              <a:rPr lang="en-US"/>
              <a:pPr>
                <a:defRPr/>
              </a:pPr>
              <a:t>9/19/2021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4B36143-7CE3-4344-8E7A-FB53EB17B0A8}" type="slidenum">
              <a:rPr lang="en-US" altLang="en-US"/>
              <a:pPr>
                <a:defRPr/>
              </a:pPr>
              <a:t>‹#›</a:t>
            </a:fld>
            <a:endParaRPr lang="en-US" altLang="en-US"/>
          </a:p>
        </p:txBody>
      </p:sp>
    </p:spTree>
    <p:extLst>
      <p:ext uri="{BB962C8B-B14F-4D97-AF65-F5344CB8AC3E}">
        <p14:creationId xmlns:p14="http://schemas.microsoft.com/office/powerpoint/2010/main" val="818089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C23F9A9-E6E9-4ED1-8C27-9CAE7DB9CA2A}" type="datetimeFigureOut">
              <a:rPr lang="en-US"/>
              <a:pPr>
                <a:defRPr/>
              </a:pPr>
              <a:t>9/19/2021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09EAA52-569E-4A90-A933-FAA160C220FC}" type="slidenum">
              <a:rPr lang="en-US" altLang="en-US"/>
              <a:pPr>
                <a:defRPr/>
              </a:pPr>
              <a:t>‹#›</a:t>
            </a:fld>
            <a:endParaRPr lang="en-US" altLang="en-US"/>
          </a:p>
        </p:txBody>
      </p:sp>
    </p:spTree>
    <p:extLst>
      <p:ext uri="{BB962C8B-B14F-4D97-AF65-F5344CB8AC3E}">
        <p14:creationId xmlns:p14="http://schemas.microsoft.com/office/powerpoint/2010/main" val="10767752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3"/>
          <p:cNvSpPr>
            <a:spLocks noGrp="1"/>
          </p:cNvSpPr>
          <p:nvPr>
            <p:ph type="dt" sz="half" idx="10"/>
          </p:nvPr>
        </p:nvSpPr>
        <p:spPr/>
        <p:txBody>
          <a:bodyPr/>
          <a:lstStyle>
            <a:lvl1pPr>
              <a:defRPr/>
            </a:lvl1pPr>
          </a:lstStyle>
          <a:p>
            <a:pPr>
              <a:defRPr/>
            </a:pPr>
            <a:fld id="{306436F9-B0B3-4570-A26D-A73BFA871FCA}" type="datetimeFigureOut">
              <a:rPr lang="en-US"/>
              <a:pPr>
                <a:defRPr/>
              </a:pPr>
              <a:t>9/19/2021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C44BCBE-7ED0-405C-A2A8-00D224F35D53}" type="slidenum">
              <a:rPr lang="en-US" altLang="en-US"/>
              <a:pPr>
                <a:defRPr/>
              </a:pPr>
              <a:t>‹#›</a:t>
            </a:fld>
            <a:endParaRPr lang="en-US" altLang="en-US"/>
          </a:p>
        </p:txBody>
      </p:sp>
    </p:spTree>
    <p:extLst>
      <p:ext uri="{BB962C8B-B14F-4D97-AF65-F5344CB8AC3E}">
        <p14:creationId xmlns:p14="http://schemas.microsoft.com/office/powerpoint/2010/main" val="34942442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CC369EF-9787-416E-9258-165FB0314F5C}" type="slidenum">
              <a:rPr lang="en-GB" altLang="en-US"/>
              <a:pPr>
                <a:defRPr/>
              </a:pPr>
              <a:t>‹#›</a:t>
            </a:fld>
            <a:endParaRPr lang="en-GB" altLang="en-US"/>
          </a:p>
        </p:txBody>
      </p:sp>
    </p:spTree>
    <p:extLst>
      <p:ext uri="{BB962C8B-B14F-4D97-AF65-F5344CB8AC3E}">
        <p14:creationId xmlns:p14="http://schemas.microsoft.com/office/powerpoint/2010/main" val="295017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6CDB0C8-9985-4D99-9CFD-1ED2067108A3}" type="slidenum">
              <a:rPr lang="en-GB" altLang="en-US"/>
              <a:pPr>
                <a:defRPr/>
              </a:pPr>
              <a:t>‹#›</a:t>
            </a:fld>
            <a:endParaRPr lang="en-GB" altLang="en-US"/>
          </a:p>
        </p:txBody>
      </p:sp>
    </p:spTree>
    <p:extLst>
      <p:ext uri="{BB962C8B-B14F-4D97-AF65-F5344CB8AC3E}">
        <p14:creationId xmlns:p14="http://schemas.microsoft.com/office/powerpoint/2010/main" val="41202799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6" name="Footer Placeholder 5"/>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7" name="Slide Number Placeholder 6"/>
          <p:cNvSpPr>
            <a:spLocks noGrp="1"/>
          </p:cNvSpPr>
          <p:nvPr>
            <p:ph type="sldNum" sz="quarter" idx="12"/>
          </p:nvPr>
        </p:nvSpPr>
        <p:spPr/>
        <p:txBody>
          <a:bodyPr/>
          <a:lstStyle>
            <a:lvl1pPr>
              <a:defRPr/>
            </a:lvl1pPr>
          </a:lstStyle>
          <a:p>
            <a:pPr>
              <a:defRPr/>
            </a:pPr>
            <a:fld id="{DC346199-F503-4F31-9A3D-887270E7DF4E}" type="slidenum">
              <a:rPr lang="en-GB" altLang="en-US"/>
              <a:pPr>
                <a:defRPr/>
              </a:pPr>
              <a:t>‹#›</a:t>
            </a:fld>
            <a:endParaRPr lang="en-GB" altLang="en-US"/>
          </a:p>
        </p:txBody>
      </p:sp>
    </p:spTree>
    <p:extLst>
      <p:ext uri="{BB962C8B-B14F-4D97-AF65-F5344CB8AC3E}">
        <p14:creationId xmlns:p14="http://schemas.microsoft.com/office/powerpoint/2010/main" val="11290367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8" name="Footer Placeholder 7"/>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9" name="Slide Number Placeholder 8"/>
          <p:cNvSpPr>
            <a:spLocks noGrp="1"/>
          </p:cNvSpPr>
          <p:nvPr>
            <p:ph type="sldNum" sz="quarter" idx="12"/>
          </p:nvPr>
        </p:nvSpPr>
        <p:spPr/>
        <p:txBody>
          <a:bodyPr/>
          <a:lstStyle>
            <a:lvl1pPr>
              <a:defRPr/>
            </a:lvl1pPr>
          </a:lstStyle>
          <a:p>
            <a:pPr>
              <a:defRPr/>
            </a:pPr>
            <a:fld id="{1A71A897-2C7F-408A-B4FD-5EAB1FE33E8B}" type="slidenum">
              <a:rPr lang="en-GB" altLang="en-US"/>
              <a:pPr>
                <a:defRPr/>
              </a:pPr>
              <a:t>‹#›</a:t>
            </a:fld>
            <a:endParaRPr lang="en-GB" altLang="en-US"/>
          </a:p>
        </p:txBody>
      </p:sp>
    </p:spTree>
    <p:extLst>
      <p:ext uri="{BB962C8B-B14F-4D97-AF65-F5344CB8AC3E}">
        <p14:creationId xmlns:p14="http://schemas.microsoft.com/office/powerpoint/2010/main" val="14568049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4" name="Footer Placeholder 3"/>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5" name="Slide Number Placeholder 4"/>
          <p:cNvSpPr>
            <a:spLocks noGrp="1"/>
          </p:cNvSpPr>
          <p:nvPr>
            <p:ph type="sldNum" sz="quarter" idx="12"/>
          </p:nvPr>
        </p:nvSpPr>
        <p:spPr/>
        <p:txBody>
          <a:bodyPr/>
          <a:lstStyle>
            <a:lvl1pPr>
              <a:defRPr/>
            </a:lvl1pPr>
          </a:lstStyle>
          <a:p>
            <a:pPr>
              <a:defRPr/>
            </a:pPr>
            <a:fld id="{323E70AA-3030-4D6B-8D4D-29E99B084C3D}" type="slidenum">
              <a:rPr lang="en-GB" altLang="en-US"/>
              <a:pPr>
                <a:defRPr/>
              </a:pPr>
              <a:t>‹#›</a:t>
            </a:fld>
            <a:endParaRPr lang="en-GB" altLang="en-US"/>
          </a:p>
        </p:txBody>
      </p:sp>
    </p:spTree>
    <p:extLst>
      <p:ext uri="{BB962C8B-B14F-4D97-AF65-F5344CB8AC3E}">
        <p14:creationId xmlns:p14="http://schemas.microsoft.com/office/powerpoint/2010/main" val="30359620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3" name="Footer Placeholder 2"/>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4" name="Slide Number Placeholder 3"/>
          <p:cNvSpPr>
            <a:spLocks noGrp="1"/>
          </p:cNvSpPr>
          <p:nvPr>
            <p:ph type="sldNum" sz="quarter" idx="12"/>
          </p:nvPr>
        </p:nvSpPr>
        <p:spPr/>
        <p:txBody>
          <a:bodyPr/>
          <a:lstStyle>
            <a:lvl1pPr>
              <a:defRPr/>
            </a:lvl1pPr>
          </a:lstStyle>
          <a:p>
            <a:pPr>
              <a:defRPr/>
            </a:pPr>
            <a:fld id="{E790A22D-F1B2-433B-B0EA-A38C06FCEA0D}" type="slidenum">
              <a:rPr lang="en-GB" altLang="en-US"/>
              <a:pPr>
                <a:defRPr/>
              </a:pPr>
              <a:t>‹#›</a:t>
            </a:fld>
            <a:endParaRPr lang="en-GB" altLang="en-US"/>
          </a:p>
        </p:txBody>
      </p:sp>
    </p:spTree>
    <p:extLst>
      <p:ext uri="{BB962C8B-B14F-4D97-AF65-F5344CB8AC3E}">
        <p14:creationId xmlns:p14="http://schemas.microsoft.com/office/powerpoint/2010/main" val="13555000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6" name="Footer Placeholder 5"/>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7" name="Slide Number Placeholder 6"/>
          <p:cNvSpPr>
            <a:spLocks noGrp="1"/>
          </p:cNvSpPr>
          <p:nvPr>
            <p:ph type="sldNum" sz="quarter" idx="12"/>
          </p:nvPr>
        </p:nvSpPr>
        <p:spPr/>
        <p:txBody>
          <a:bodyPr/>
          <a:lstStyle>
            <a:lvl1pPr>
              <a:defRPr/>
            </a:lvl1pPr>
          </a:lstStyle>
          <a:p>
            <a:pPr>
              <a:defRPr/>
            </a:pPr>
            <a:fld id="{6379E3C6-EDE4-4F8F-A0D3-B5FFE7B32138}" type="slidenum">
              <a:rPr lang="en-GB" altLang="en-US"/>
              <a:pPr>
                <a:defRPr/>
              </a:pPr>
              <a:t>‹#›</a:t>
            </a:fld>
            <a:endParaRPr lang="en-GB" altLang="en-US"/>
          </a:p>
        </p:txBody>
      </p:sp>
    </p:spTree>
    <p:extLst>
      <p:ext uri="{BB962C8B-B14F-4D97-AF65-F5344CB8AC3E}">
        <p14:creationId xmlns:p14="http://schemas.microsoft.com/office/powerpoint/2010/main" val="2556251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D3FCA95-B956-4A64-9726-703FBAFB0665}" type="datetimeFigureOut">
              <a:rPr lang="en-US"/>
              <a:pPr>
                <a:defRPr/>
              </a:pPr>
              <a:t>9/19/2021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97FA119-7E9E-47C1-BEEE-1BD7B00E9A21}" type="slidenum">
              <a:rPr lang="en-US" altLang="en-US"/>
              <a:pPr>
                <a:defRPr/>
              </a:pPr>
              <a:t>‹#›</a:t>
            </a:fld>
            <a:endParaRPr lang="en-US" altLang="en-US"/>
          </a:p>
        </p:txBody>
      </p:sp>
    </p:spTree>
    <p:extLst>
      <p:ext uri="{BB962C8B-B14F-4D97-AF65-F5344CB8AC3E}">
        <p14:creationId xmlns:p14="http://schemas.microsoft.com/office/powerpoint/2010/main" val="1950765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6" name="Footer Placeholder 5"/>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7" name="Slide Number Placeholder 6"/>
          <p:cNvSpPr>
            <a:spLocks noGrp="1"/>
          </p:cNvSpPr>
          <p:nvPr>
            <p:ph type="sldNum" sz="quarter" idx="12"/>
          </p:nvPr>
        </p:nvSpPr>
        <p:spPr/>
        <p:txBody>
          <a:bodyPr/>
          <a:lstStyle>
            <a:lvl1pPr>
              <a:defRPr/>
            </a:lvl1pPr>
          </a:lstStyle>
          <a:p>
            <a:pPr>
              <a:defRPr/>
            </a:pPr>
            <a:fld id="{FCAE28C9-7CD9-4F32-9B4F-D065488F688F}" type="slidenum">
              <a:rPr lang="en-GB" altLang="en-US"/>
              <a:pPr>
                <a:defRPr/>
              </a:pPr>
              <a:t>‹#›</a:t>
            </a:fld>
            <a:endParaRPr lang="en-GB" altLang="en-US"/>
          </a:p>
        </p:txBody>
      </p:sp>
    </p:spTree>
    <p:extLst>
      <p:ext uri="{BB962C8B-B14F-4D97-AF65-F5344CB8AC3E}">
        <p14:creationId xmlns:p14="http://schemas.microsoft.com/office/powerpoint/2010/main" val="4854733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72A2CDA-70EF-49AD-A721-777E1C3B9C31}" type="slidenum">
              <a:rPr lang="en-GB" altLang="en-US"/>
              <a:pPr>
                <a:defRPr/>
              </a:pPr>
              <a:t>‹#›</a:t>
            </a:fld>
            <a:endParaRPr lang="en-GB" altLang="en-US"/>
          </a:p>
        </p:txBody>
      </p:sp>
    </p:spTree>
    <p:extLst>
      <p:ext uri="{BB962C8B-B14F-4D97-AF65-F5344CB8AC3E}">
        <p14:creationId xmlns:p14="http://schemas.microsoft.com/office/powerpoint/2010/main" val="12926299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718252D-BF27-4651-BC61-D8442A68E73D}" type="slidenum">
              <a:rPr lang="en-GB" altLang="en-US"/>
              <a:pPr>
                <a:defRPr/>
              </a:pPr>
              <a:t>‹#›</a:t>
            </a:fld>
            <a:endParaRPr lang="en-GB" altLang="en-US"/>
          </a:p>
        </p:txBody>
      </p:sp>
    </p:spTree>
    <p:extLst>
      <p:ext uri="{BB962C8B-B14F-4D97-AF65-F5344CB8AC3E}">
        <p14:creationId xmlns:p14="http://schemas.microsoft.com/office/powerpoint/2010/main" val="34654581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80133924-E547-42CA-8502-B4750FE1599D}" type="slidenum">
              <a:rPr lang="en-US" altLang="en-US"/>
              <a:pPr>
                <a:defRPr/>
              </a:pPr>
              <a:t>‹#›</a:t>
            </a:fld>
            <a:endParaRPr lang="en-US" altLang="en-US"/>
          </a:p>
        </p:txBody>
      </p:sp>
    </p:spTree>
    <p:extLst>
      <p:ext uri="{BB962C8B-B14F-4D97-AF65-F5344CB8AC3E}">
        <p14:creationId xmlns:p14="http://schemas.microsoft.com/office/powerpoint/2010/main" val="32410920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AD32DC83-6B42-47C4-85F1-964AA05087CE}" type="slidenum">
              <a:rPr lang="en-US" altLang="en-US"/>
              <a:pPr>
                <a:defRPr/>
              </a:pPr>
              <a:t>‹#›</a:t>
            </a:fld>
            <a:endParaRPr lang="en-US" altLang="en-US"/>
          </a:p>
        </p:txBody>
      </p:sp>
    </p:spTree>
    <p:extLst>
      <p:ext uri="{BB962C8B-B14F-4D97-AF65-F5344CB8AC3E}">
        <p14:creationId xmlns:p14="http://schemas.microsoft.com/office/powerpoint/2010/main" val="19119084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0B5A2886-6829-4B3B-B3CF-09FC68DA2530}" type="slidenum">
              <a:rPr lang="en-US" altLang="en-US"/>
              <a:pPr>
                <a:defRPr/>
              </a:pPr>
              <a:t>‹#›</a:t>
            </a:fld>
            <a:endParaRPr lang="en-US" altLang="en-US"/>
          </a:p>
        </p:txBody>
      </p:sp>
    </p:spTree>
    <p:extLst>
      <p:ext uri="{BB962C8B-B14F-4D97-AF65-F5344CB8AC3E}">
        <p14:creationId xmlns:p14="http://schemas.microsoft.com/office/powerpoint/2010/main" val="31208340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p:txBody>
          <a:bodyPr/>
          <a:lstStyle>
            <a:lvl1pPr>
              <a:defRPr>
                <a:cs typeface="Arial" charset="0"/>
              </a:defRPr>
            </a:lvl1pPr>
          </a:lstStyle>
          <a:p>
            <a:pPr>
              <a:defRPr/>
            </a:pPr>
            <a:endParaRPr lang="en-US"/>
          </a:p>
        </p:txBody>
      </p:sp>
      <p:sp>
        <p:nvSpPr>
          <p:cNvPr id="6" name="Footer Placeholder 5"/>
          <p:cNvSpPr>
            <a:spLocks noGrp="1" noChangeArrowheads="1"/>
          </p:cNvSpPr>
          <p:nvPr>
            <p:ph type="ftr" sz="quarter" idx="11"/>
          </p:nvPr>
        </p:nvSpPr>
        <p:spPr/>
        <p:txBody>
          <a:bodyPr/>
          <a:lstStyle>
            <a:lvl1pPr>
              <a:defRPr>
                <a:cs typeface="Arial" charset="0"/>
              </a:defRPr>
            </a:lvl1pPr>
          </a:lstStyle>
          <a:p>
            <a:pPr>
              <a:defRPr/>
            </a:pPr>
            <a:endParaRPr lang="en-US"/>
          </a:p>
        </p:txBody>
      </p:sp>
      <p:sp>
        <p:nvSpPr>
          <p:cNvPr id="7" name="Slide Number Placeholder 6"/>
          <p:cNvSpPr>
            <a:spLocks noGrp="1" noChangeArrowheads="1"/>
          </p:cNvSpPr>
          <p:nvPr>
            <p:ph type="sldNum" sz="quarter" idx="12"/>
          </p:nvPr>
        </p:nvSpPr>
        <p:spPr/>
        <p:txBody>
          <a:bodyPr/>
          <a:lstStyle>
            <a:lvl1pPr>
              <a:defRPr/>
            </a:lvl1pPr>
          </a:lstStyle>
          <a:p>
            <a:pPr>
              <a:defRPr/>
            </a:pPr>
            <a:fld id="{2F0088F6-9987-4AB4-A930-F3EF4947D97C}" type="slidenum">
              <a:rPr lang="en-US" altLang="en-US"/>
              <a:pPr>
                <a:defRPr/>
              </a:pPr>
              <a:t>‹#›</a:t>
            </a:fld>
            <a:endParaRPr lang="en-US" altLang="en-US"/>
          </a:p>
        </p:txBody>
      </p:sp>
    </p:spTree>
    <p:extLst>
      <p:ext uri="{BB962C8B-B14F-4D97-AF65-F5344CB8AC3E}">
        <p14:creationId xmlns:p14="http://schemas.microsoft.com/office/powerpoint/2010/main" val="209189604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cs typeface="Arial" charset="0"/>
              </a:defRPr>
            </a:lvl1pPr>
          </a:lstStyle>
          <a:p>
            <a:pPr>
              <a:defRPr/>
            </a:pPr>
            <a:endParaRPr lang="en-US"/>
          </a:p>
        </p:txBody>
      </p:sp>
      <p:sp>
        <p:nvSpPr>
          <p:cNvPr id="8" name="Rectangle 5"/>
          <p:cNvSpPr>
            <a:spLocks noGrp="1" noChangeArrowheads="1"/>
          </p:cNvSpPr>
          <p:nvPr>
            <p:ph type="ftr" sz="quarter" idx="11"/>
          </p:nvPr>
        </p:nvSpPr>
        <p:spPr/>
        <p:txBody>
          <a:bodyPr/>
          <a:lstStyle>
            <a:lvl1pPr>
              <a:defRPr>
                <a:cs typeface="Arial" charset="0"/>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vl1pPr>
          </a:lstStyle>
          <a:p>
            <a:pPr>
              <a:defRPr/>
            </a:pPr>
            <a:fld id="{FB3C1BB0-C3EA-4522-850C-64D10B91C1E7}" type="slidenum">
              <a:rPr lang="en-US" altLang="en-US"/>
              <a:pPr>
                <a:defRPr/>
              </a:pPr>
              <a:t>‹#›</a:t>
            </a:fld>
            <a:endParaRPr lang="en-US" altLang="en-US"/>
          </a:p>
        </p:txBody>
      </p:sp>
    </p:spTree>
    <p:extLst>
      <p:ext uri="{BB962C8B-B14F-4D97-AF65-F5344CB8AC3E}">
        <p14:creationId xmlns:p14="http://schemas.microsoft.com/office/powerpoint/2010/main" val="42464590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cs typeface="Arial" charset="0"/>
              </a:defRPr>
            </a:lvl1pPr>
          </a:lstStyle>
          <a:p>
            <a:pPr>
              <a:defRPr/>
            </a:pPr>
            <a:endParaRPr lang="en-US"/>
          </a:p>
        </p:txBody>
      </p:sp>
      <p:sp>
        <p:nvSpPr>
          <p:cNvPr id="4" name="Rectangle 5"/>
          <p:cNvSpPr>
            <a:spLocks noGrp="1" noChangeArrowheads="1"/>
          </p:cNvSpPr>
          <p:nvPr>
            <p:ph type="ftr" sz="quarter" idx="11"/>
          </p:nvPr>
        </p:nvSpPr>
        <p:spPr/>
        <p:txBody>
          <a:bodyPr/>
          <a:lstStyle>
            <a:lvl1pPr>
              <a:defRPr>
                <a:cs typeface="Arial" charset="0"/>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6B3500FE-B992-45EE-9120-65C6A6F666BD}" type="slidenum">
              <a:rPr lang="en-US" altLang="en-US"/>
              <a:pPr>
                <a:defRPr/>
              </a:pPr>
              <a:t>‹#›</a:t>
            </a:fld>
            <a:endParaRPr lang="en-US" altLang="en-US"/>
          </a:p>
        </p:txBody>
      </p:sp>
    </p:spTree>
    <p:extLst>
      <p:ext uri="{BB962C8B-B14F-4D97-AF65-F5344CB8AC3E}">
        <p14:creationId xmlns:p14="http://schemas.microsoft.com/office/powerpoint/2010/main" val="352068980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cs typeface="Arial" charset="0"/>
              </a:defRPr>
            </a:lvl1pPr>
          </a:lstStyle>
          <a:p>
            <a:pPr>
              <a:defRPr/>
            </a:pPr>
            <a:endParaRPr lang="en-US"/>
          </a:p>
        </p:txBody>
      </p:sp>
      <p:sp>
        <p:nvSpPr>
          <p:cNvPr id="3" name="Rectangle 5"/>
          <p:cNvSpPr>
            <a:spLocks noGrp="1" noChangeArrowheads="1"/>
          </p:cNvSpPr>
          <p:nvPr>
            <p:ph type="ftr" sz="quarter" idx="11"/>
          </p:nvPr>
        </p:nvSpPr>
        <p:spPr/>
        <p:txBody>
          <a:bodyPr/>
          <a:lstStyle>
            <a:lvl1pPr>
              <a:defRPr>
                <a:cs typeface="Arial" charset="0"/>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pPr>
              <a:defRPr/>
            </a:pPr>
            <a:fld id="{53844B87-DF36-49BC-8A96-5463E44BAAC8}" type="slidenum">
              <a:rPr lang="en-US" altLang="en-US"/>
              <a:pPr>
                <a:defRPr/>
              </a:pPr>
              <a:t>‹#›</a:t>
            </a:fld>
            <a:endParaRPr lang="en-US" altLang="en-US"/>
          </a:p>
        </p:txBody>
      </p:sp>
    </p:spTree>
    <p:extLst>
      <p:ext uri="{BB962C8B-B14F-4D97-AF65-F5344CB8AC3E}">
        <p14:creationId xmlns:p14="http://schemas.microsoft.com/office/powerpoint/2010/main" val="3961272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30CDE75-5711-4420-91C8-E745E1EC8BD2}" type="datetimeFigureOut">
              <a:rPr lang="en-US"/>
              <a:pPr>
                <a:defRPr/>
              </a:pPr>
              <a:t>9/19/2021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5CA3C1D-0DFF-4491-8869-25524047835D}" type="slidenum">
              <a:rPr lang="en-US" altLang="en-US"/>
              <a:pPr>
                <a:defRPr/>
              </a:pPr>
              <a:t>‹#›</a:t>
            </a:fld>
            <a:endParaRPr lang="en-US" altLang="en-US"/>
          </a:p>
        </p:txBody>
      </p:sp>
    </p:spTree>
    <p:extLst>
      <p:ext uri="{BB962C8B-B14F-4D97-AF65-F5344CB8AC3E}">
        <p14:creationId xmlns:p14="http://schemas.microsoft.com/office/powerpoint/2010/main" val="11791659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p:txBody>
          <a:bodyPr/>
          <a:lstStyle>
            <a:lvl1pPr>
              <a:defRPr>
                <a:cs typeface="Arial" charset="0"/>
              </a:defRPr>
            </a:lvl1pPr>
          </a:lstStyle>
          <a:p>
            <a:pPr>
              <a:defRPr/>
            </a:pPr>
            <a:endParaRPr lang="en-US"/>
          </a:p>
        </p:txBody>
      </p:sp>
      <p:sp>
        <p:nvSpPr>
          <p:cNvPr id="6" name="Footer Placeholder 5"/>
          <p:cNvSpPr>
            <a:spLocks noGrp="1" noChangeArrowheads="1"/>
          </p:cNvSpPr>
          <p:nvPr>
            <p:ph type="ftr" sz="quarter" idx="11"/>
          </p:nvPr>
        </p:nvSpPr>
        <p:spPr/>
        <p:txBody>
          <a:bodyPr/>
          <a:lstStyle>
            <a:lvl1pPr>
              <a:defRPr>
                <a:cs typeface="Arial" charset="0"/>
              </a:defRPr>
            </a:lvl1pPr>
          </a:lstStyle>
          <a:p>
            <a:pPr>
              <a:defRPr/>
            </a:pPr>
            <a:endParaRPr lang="en-US"/>
          </a:p>
        </p:txBody>
      </p:sp>
      <p:sp>
        <p:nvSpPr>
          <p:cNvPr id="7" name="Slide Number Placeholder 6"/>
          <p:cNvSpPr>
            <a:spLocks noGrp="1" noChangeArrowheads="1"/>
          </p:cNvSpPr>
          <p:nvPr>
            <p:ph type="sldNum" sz="quarter" idx="12"/>
          </p:nvPr>
        </p:nvSpPr>
        <p:spPr/>
        <p:txBody>
          <a:bodyPr/>
          <a:lstStyle>
            <a:lvl1pPr>
              <a:defRPr/>
            </a:lvl1pPr>
          </a:lstStyle>
          <a:p>
            <a:pPr>
              <a:defRPr/>
            </a:pPr>
            <a:fld id="{FFA5D568-35CC-42BD-8228-B77C2F7C3208}" type="slidenum">
              <a:rPr lang="en-US" altLang="en-US"/>
              <a:pPr>
                <a:defRPr/>
              </a:pPr>
              <a:t>‹#›</a:t>
            </a:fld>
            <a:endParaRPr lang="en-US" altLang="en-US"/>
          </a:p>
        </p:txBody>
      </p:sp>
    </p:spTree>
    <p:extLst>
      <p:ext uri="{BB962C8B-B14F-4D97-AF65-F5344CB8AC3E}">
        <p14:creationId xmlns:p14="http://schemas.microsoft.com/office/powerpoint/2010/main" val="278801639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p:txBody>
          <a:bodyPr/>
          <a:lstStyle>
            <a:lvl1pPr>
              <a:defRPr>
                <a:cs typeface="Arial" charset="0"/>
              </a:defRPr>
            </a:lvl1pPr>
          </a:lstStyle>
          <a:p>
            <a:pPr>
              <a:defRPr/>
            </a:pPr>
            <a:endParaRPr lang="en-US"/>
          </a:p>
        </p:txBody>
      </p:sp>
      <p:sp>
        <p:nvSpPr>
          <p:cNvPr id="6" name="Footer Placeholder 5"/>
          <p:cNvSpPr>
            <a:spLocks noGrp="1" noChangeArrowheads="1"/>
          </p:cNvSpPr>
          <p:nvPr>
            <p:ph type="ftr" sz="quarter" idx="11"/>
          </p:nvPr>
        </p:nvSpPr>
        <p:spPr/>
        <p:txBody>
          <a:bodyPr/>
          <a:lstStyle>
            <a:lvl1pPr>
              <a:defRPr>
                <a:cs typeface="Arial" charset="0"/>
              </a:defRPr>
            </a:lvl1pPr>
          </a:lstStyle>
          <a:p>
            <a:pPr>
              <a:defRPr/>
            </a:pPr>
            <a:endParaRPr lang="en-US"/>
          </a:p>
        </p:txBody>
      </p:sp>
      <p:sp>
        <p:nvSpPr>
          <p:cNvPr id="7" name="Slide Number Placeholder 6"/>
          <p:cNvSpPr>
            <a:spLocks noGrp="1" noChangeArrowheads="1"/>
          </p:cNvSpPr>
          <p:nvPr>
            <p:ph type="sldNum" sz="quarter" idx="12"/>
          </p:nvPr>
        </p:nvSpPr>
        <p:spPr/>
        <p:txBody>
          <a:bodyPr/>
          <a:lstStyle>
            <a:lvl1pPr>
              <a:defRPr/>
            </a:lvl1pPr>
          </a:lstStyle>
          <a:p>
            <a:pPr>
              <a:defRPr/>
            </a:pPr>
            <a:fld id="{5DF1D645-E5CA-4367-AA96-A40F80142F56}" type="slidenum">
              <a:rPr lang="en-US" altLang="en-US"/>
              <a:pPr>
                <a:defRPr/>
              </a:pPr>
              <a:t>‹#›</a:t>
            </a:fld>
            <a:endParaRPr lang="en-US" altLang="en-US"/>
          </a:p>
        </p:txBody>
      </p:sp>
    </p:spTree>
    <p:extLst>
      <p:ext uri="{BB962C8B-B14F-4D97-AF65-F5344CB8AC3E}">
        <p14:creationId xmlns:p14="http://schemas.microsoft.com/office/powerpoint/2010/main" val="25068769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D1DB0FC6-00D1-495C-A539-3841E785D361}" type="slidenum">
              <a:rPr lang="en-US" altLang="en-US"/>
              <a:pPr>
                <a:defRPr/>
              </a:pPr>
              <a:t>‹#›</a:t>
            </a:fld>
            <a:endParaRPr lang="en-US" altLang="en-US"/>
          </a:p>
        </p:txBody>
      </p:sp>
    </p:spTree>
    <p:extLst>
      <p:ext uri="{BB962C8B-B14F-4D97-AF65-F5344CB8AC3E}">
        <p14:creationId xmlns:p14="http://schemas.microsoft.com/office/powerpoint/2010/main" val="300302998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28FC29F8-483E-46D9-8A23-465E9C12EA25}" type="slidenum">
              <a:rPr lang="en-US" altLang="en-US"/>
              <a:pPr>
                <a:defRPr/>
              </a:pPr>
              <a:t>‹#›</a:t>
            </a:fld>
            <a:endParaRPr lang="en-US" altLang="en-US"/>
          </a:p>
        </p:txBody>
      </p:sp>
    </p:spTree>
    <p:extLst>
      <p:ext uri="{BB962C8B-B14F-4D97-AF65-F5344CB8AC3E}">
        <p14:creationId xmlns:p14="http://schemas.microsoft.com/office/powerpoint/2010/main" val="292133496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atin typeface="Calibri" pitchFamily="34" charset="0"/>
                <a:cs typeface="Arial" charset="0"/>
              </a:defRPr>
            </a:lvl1pPr>
          </a:lstStyle>
          <a:p>
            <a:pPr>
              <a:defRPr/>
            </a:pPr>
            <a:endParaRPr lang="en-GB"/>
          </a:p>
        </p:txBody>
      </p:sp>
      <p:sp>
        <p:nvSpPr>
          <p:cNvPr id="5" name="Footer Placeholder 4"/>
          <p:cNvSpPr>
            <a:spLocks noGrp="1"/>
          </p:cNvSpPr>
          <p:nvPr>
            <p:ph type="ftr" sz="quarter" idx="11"/>
          </p:nvPr>
        </p:nvSpPr>
        <p:spPr/>
        <p:txBody>
          <a:bodyPr/>
          <a:lstStyle>
            <a:lvl1pPr>
              <a:defRPr>
                <a:latin typeface="Calibri" pitchFamily="34" charset="0"/>
                <a:cs typeface="Arial" charset="0"/>
              </a:defRPr>
            </a:lvl1pPr>
          </a:lstStyle>
          <a:p>
            <a:pPr>
              <a:defRPr/>
            </a:pPr>
            <a:endParaRPr lang="en-GB"/>
          </a:p>
        </p:txBody>
      </p:sp>
      <p:sp>
        <p:nvSpPr>
          <p:cNvPr id="6" name="Slide Number Placeholder 5"/>
          <p:cNvSpPr>
            <a:spLocks noGrp="1"/>
          </p:cNvSpPr>
          <p:nvPr>
            <p:ph type="sldNum" sz="quarter" idx="12"/>
          </p:nvPr>
        </p:nvSpPr>
        <p:spPr/>
        <p:txBody>
          <a:bodyPr/>
          <a:lstStyle>
            <a:lvl1pPr>
              <a:defRPr>
                <a:latin typeface="Calibri" pitchFamily="34" charset="0"/>
              </a:defRPr>
            </a:lvl1pPr>
          </a:lstStyle>
          <a:p>
            <a:pPr>
              <a:defRPr/>
            </a:pPr>
            <a:fld id="{49F118B0-B2B6-4994-B695-2D2113F5FC40}" type="slidenum">
              <a:rPr lang="en-GB" altLang="en-US"/>
              <a:pPr>
                <a:defRPr/>
              </a:pPr>
              <a:t>‹#›</a:t>
            </a:fld>
            <a:endParaRPr lang="en-GB" altLang="en-US"/>
          </a:p>
        </p:txBody>
      </p:sp>
    </p:spTree>
    <p:extLst>
      <p:ext uri="{BB962C8B-B14F-4D97-AF65-F5344CB8AC3E}">
        <p14:creationId xmlns:p14="http://schemas.microsoft.com/office/powerpoint/2010/main" val="307763444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atin typeface="Calibri" pitchFamily="34" charset="0"/>
                <a:cs typeface="Arial" charset="0"/>
              </a:defRPr>
            </a:lvl1pPr>
          </a:lstStyle>
          <a:p>
            <a:pPr>
              <a:defRPr/>
            </a:pPr>
            <a:endParaRPr lang="en-GB"/>
          </a:p>
        </p:txBody>
      </p:sp>
      <p:sp>
        <p:nvSpPr>
          <p:cNvPr id="5" name="Footer Placeholder 4"/>
          <p:cNvSpPr>
            <a:spLocks noGrp="1"/>
          </p:cNvSpPr>
          <p:nvPr>
            <p:ph type="ftr" sz="quarter" idx="11"/>
          </p:nvPr>
        </p:nvSpPr>
        <p:spPr/>
        <p:txBody>
          <a:bodyPr/>
          <a:lstStyle>
            <a:lvl1pPr>
              <a:defRPr>
                <a:latin typeface="Calibri" pitchFamily="34" charset="0"/>
                <a:cs typeface="Arial" charset="0"/>
              </a:defRPr>
            </a:lvl1pPr>
          </a:lstStyle>
          <a:p>
            <a:pPr>
              <a:defRPr/>
            </a:pPr>
            <a:endParaRPr lang="en-GB"/>
          </a:p>
        </p:txBody>
      </p:sp>
      <p:sp>
        <p:nvSpPr>
          <p:cNvPr id="6" name="Slide Number Placeholder 5"/>
          <p:cNvSpPr>
            <a:spLocks noGrp="1"/>
          </p:cNvSpPr>
          <p:nvPr>
            <p:ph type="sldNum" sz="quarter" idx="12"/>
          </p:nvPr>
        </p:nvSpPr>
        <p:spPr/>
        <p:txBody>
          <a:bodyPr/>
          <a:lstStyle>
            <a:lvl1pPr>
              <a:defRPr>
                <a:latin typeface="Calibri" pitchFamily="34" charset="0"/>
              </a:defRPr>
            </a:lvl1pPr>
          </a:lstStyle>
          <a:p>
            <a:pPr>
              <a:defRPr/>
            </a:pPr>
            <a:fld id="{D60AB8CB-A042-48FF-998C-E5A094F526EA}" type="slidenum">
              <a:rPr lang="en-GB" altLang="en-US"/>
              <a:pPr>
                <a:defRPr/>
              </a:pPr>
              <a:t>‹#›</a:t>
            </a:fld>
            <a:endParaRPr lang="en-GB" altLang="en-US"/>
          </a:p>
        </p:txBody>
      </p:sp>
    </p:spTree>
    <p:extLst>
      <p:ext uri="{BB962C8B-B14F-4D97-AF65-F5344CB8AC3E}">
        <p14:creationId xmlns:p14="http://schemas.microsoft.com/office/powerpoint/2010/main" val="78455202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atin typeface="Calibri" pitchFamily="34" charset="0"/>
                <a:cs typeface="Arial" charset="0"/>
              </a:defRPr>
            </a:lvl1pPr>
          </a:lstStyle>
          <a:p>
            <a:pPr>
              <a:defRPr/>
            </a:pPr>
            <a:endParaRPr lang="en-GB"/>
          </a:p>
        </p:txBody>
      </p:sp>
      <p:sp>
        <p:nvSpPr>
          <p:cNvPr id="5" name="Footer Placeholder 4"/>
          <p:cNvSpPr>
            <a:spLocks noGrp="1"/>
          </p:cNvSpPr>
          <p:nvPr>
            <p:ph type="ftr" sz="quarter" idx="11"/>
          </p:nvPr>
        </p:nvSpPr>
        <p:spPr/>
        <p:txBody>
          <a:bodyPr/>
          <a:lstStyle>
            <a:lvl1pPr>
              <a:defRPr>
                <a:latin typeface="Calibri" pitchFamily="34" charset="0"/>
                <a:cs typeface="Arial" charset="0"/>
              </a:defRPr>
            </a:lvl1pPr>
          </a:lstStyle>
          <a:p>
            <a:pPr>
              <a:defRPr/>
            </a:pPr>
            <a:endParaRPr lang="en-GB"/>
          </a:p>
        </p:txBody>
      </p:sp>
      <p:sp>
        <p:nvSpPr>
          <p:cNvPr id="6" name="Slide Number Placeholder 5"/>
          <p:cNvSpPr>
            <a:spLocks noGrp="1"/>
          </p:cNvSpPr>
          <p:nvPr>
            <p:ph type="sldNum" sz="quarter" idx="12"/>
          </p:nvPr>
        </p:nvSpPr>
        <p:spPr/>
        <p:txBody>
          <a:bodyPr/>
          <a:lstStyle>
            <a:lvl1pPr>
              <a:defRPr>
                <a:latin typeface="Calibri" pitchFamily="34" charset="0"/>
              </a:defRPr>
            </a:lvl1pPr>
          </a:lstStyle>
          <a:p>
            <a:pPr>
              <a:defRPr/>
            </a:pPr>
            <a:fld id="{EB2FCECB-C3F0-449E-8266-88C781BD5C52}" type="slidenum">
              <a:rPr lang="en-GB" altLang="en-US"/>
              <a:pPr>
                <a:defRPr/>
              </a:pPr>
              <a:t>‹#›</a:t>
            </a:fld>
            <a:endParaRPr lang="en-GB" altLang="en-US"/>
          </a:p>
        </p:txBody>
      </p:sp>
    </p:spTree>
    <p:extLst>
      <p:ext uri="{BB962C8B-B14F-4D97-AF65-F5344CB8AC3E}">
        <p14:creationId xmlns:p14="http://schemas.microsoft.com/office/powerpoint/2010/main" val="422608337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atin typeface="Calibri" pitchFamily="34" charset="0"/>
                <a:cs typeface="Arial" charset="0"/>
              </a:defRPr>
            </a:lvl1pPr>
          </a:lstStyle>
          <a:p>
            <a:pPr>
              <a:defRPr/>
            </a:pPr>
            <a:endParaRPr lang="en-GB"/>
          </a:p>
        </p:txBody>
      </p:sp>
      <p:sp>
        <p:nvSpPr>
          <p:cNvPr id="6" name="Footer Placeholder 5"/>
          <p:cNvSpPr>
            <a:spLocks noGrp="1"/>
          </p:cNvSpPr>
          <p:nvPr>
            <p:ph type="ftr" sz="quarter" idx="11"/>
          </p:nvPr>
        </p:nvSpPr>
        <p:spPr/>
        <p:txBody>
          <a:bodyPr/>
          <a:lstStyle>
            <a:lvl1pPr>
              <a:defRPr>
                <a:latin typeface="Calibri" pitchFamily="34" charset="0"/>
                <a:cs typeface="Arial" charset="0"/>
              </a:defRPr>
            </a:lvl1pPr>
          </a:lstStyle>
          <a:p>
            <a:pPr>
              <a:defRPr/>
            </a:pPr>
            <a:endParaRPr lang="en-GB"/>
          </a:p>
        </p:txBody>
      </p:sp>
      <p:sp>
        <p:nvSpPr>
          <p:cNvPr id="7" name="Slide Number Placeholder 6"/>
          <p:cNvSpPr>
            <a:spLocks noGrp="1"/>
          </p:cNvSpPr>
          <p:nvPr>
            <p:ph type="sldNum" sz="quarter" idx="12"/>
          </p:nvPr>
        </p:nvSpPr>
        <p:spPr/>
        <p:txBody>
          <a:bodyPr/>
          <a:lstStyle>
            <a:lvl1pPr>
              <a:defRPr>
                <a:latin typeface="Calibri" pitchFamily="34" charset="0"/>
              </a:defRPr>
            </a:lvl1pPr>
          </a:lstStyle>
          <a:p>
            <a:pPr>
              <a:defRPr/>
            </a:pPr>
            <a:fld id="{793A6EB2-134E-4A57-B04E-D0122A41D4B7}" type="slidenum">
              <a:rPr lang="en-GB" altLang="en-US"/>
              <a:pPr>
                <a:defRPr/>
              </a:pPr>
              <a:t>‹#›</a:t>
            </a:fld>
            <a:endParaRPr lang="en-GB" altLang="en-US"/>
          </a:p>
        </p:txBody>
      </p:sp>
    </p:spTree>
    <p:extLst>
      <p:ext uri="{BB962C8B-B14F-4D97-AF65-F5344CB8AC3E}">
        <p14:creationId xmlns:p14="http://schemas.microsoft.com/office/powerpoint/2010/main" val="176233321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atin typeface="Calibri" pitchFamily="34" charset="0"/>
                <a:cs typeface="Arial" charset="0"/>
              </a:defRPr>
            </a:lvl1pPr>
          </a:lstStyle>
          <a:p>
            <a:pPr>
              <a:defRPr/>
            </a:pPr>
            <a:endParaRPr lang="en-GB"/>
          </a:p>
        </p:txBody>
      </p:sp>
      <p:sp>
        <p:nvSpPr>
          <p:cNvPr id="8" name="Footer Placeholder 7"/>
          <p:cNvSpPr>
            <a:spLocks noGrp="1"/>
          </p:cNvSpPr>
          <p:nvPr>
            <p:ph type="ftr" sz="quarter" idx="11"/>
          </p:nvPr>
        </p:nvSpPr>
        <p:spPr/>
        <p:txBody>
          <a:bodyPr/>
          <a:lstStyle>
            <a:lvl1pPr>
              <a:defRPr>
                <a:latin typeface="Calibri" pitchFamily="34" charset="0"/>
                <a:cs typeface="Arial" charset="0"/>
              </a:defRPr>
            </a:lvl1pPr>
          </a:lstStyle>
          <a:p>
            <a:pPr>
              <a:defRPr/>
            </a:pPr>
            <a:endParaRPr lang="en-GB"/>
          </a:p>
        </p:txBody>
      </p:sp>
      <p:sp>
        <p:nvSpPr>
          <p:cNvPr id="9" name="Slide Number Placeholder 8"/>
          <p:cNvSpPr>
            <a:spLocks noGrp="1"/>
          </p:cNvSpPr>
          <p:nvPr>
            <p:ph type="sldNum" sz="quarter" idx="12"/>
          </p:nvPr>
        </p:nvSpPr>
        <p:spPr/>
        <p:txBody>
          <a:bodyPr/>
          <a:lstStyle>
            <a:lvl1pPr>
              <a:defRPr>
                <a:latin typeface="Calibri" pitchFamily="34" charset="0"/>
              </a:defRPr>
            </a:lvl1pPr>
          </a:lstStyle>
          <a:p>
            <a:pPr>
              <a:defRPr/>
            </a:pPr>
            <a:fld id="{81084E87-5780-45EE-8EF0-BE0A754E1E51}" type="slidenum">
              <a:rPr lang="en-GB" altLang="en-US"/>
              <a:pPr>
                <a:defRPr/>
              </a:pPr>
              <a:t>‹#›</a:t>
            </a:fld>
            <a:endParaRPr lang="en-GB" altLang="en-US"/>
          </a:p>
        </p:txBody>
      </p:sp>
    </p:spTree>
    <p:extLst>
      <p:ext uri="{BB962C8B-B14F-4D97-AF65-F5344CB8AC3E}">
        <p14:creationId xmlns:p14="http://schemas.microsoft.com/office/powerpoint/2010/main" val="248927727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atin typeface="Calibri" pitchFamily="34" charset="0"/>
                <a:cs typeface="Arial" charset="0"/>
              </a:defRPr>
            </a:lvl1pPr>
          </a:lstStyle>
          <a:p>
            <a:pPr>
              <a:defRPr/>
            </a:pPr>
            <a:endParaRPr lang="en-GB"/>
          </a:p>
        </p:txBody>
      </p:sp>
      <p:sp>
        <p:nvSpPr>
          <p:cNvPr id="4" name="Footer Placeholder 3"/>
          <p:cNvSpPr>
            <a:spLocks noGrp="1"/>
          </p:cNvSpPr>
          <p:nvPr>
            <p:ph type="ftr" sz="quarter" idx="11"/>
          </p:nvPr>
        </p:nvSpPr>
        <p:spPr/>
        <p:txBody>
          <a:bodyPr/>
          <a:lstStyle>
            <a:lvl1pPr>
              <a:defRPr>
                <a:latin typeface="Calibri" pitchFamily="34" charset="0"/>
                <a:cs typeface="Arial" charset="0"/>
              </a:defRPr>
            </a:lvl1pPr>
          </a:lstStyle>
          <a:p>
            <a:pPr>
              <a:defRPr/>
            </a:pPr>
            <a:endParaRPr lang="en-GB"/>
          </a:p>
        </p:txBody>
      </p:sp>
      <p:sp>
        <p:nvSpPr>
          <p:cNvPr id="5" name="Slide Number Placeholder 4"/>
          <p:cNvSpPr>
            <a:spLocks noGrp="1"/>
          </p:cNvSpPr>
          <p:nvPr>
            <p:ph type="sldNum" sz="quarter" idx="12"/>
          </p:nvPr>
        </p:nvSpPr>
        <p:spPr/>
        <p:txBody>
          <a:bodyPr/>
          <a:lstStyle>
            <a:lvl1pPr>
              <a:defRPr>
                <a:latin typeface="Calibri" pitchFamily="34" charset="0"/>
              </a:defRPr>
            </a:lvl1pPr>
          </a:lstStyle>
          <a:p>
            <a:pPr>
              <a:defRPr/>
            </a:pPr>
            <a:fld id="{05B9F00B-9D25-4178-AE0F-F3E406FF5BDF}" type="slidenum">
              <a:rPr lang="en-GB" altLang="en-US"/>
              <a:pPr>
                <a:defRPr/>
              </a:pPr>
              <a:t>‹#›</a:t>
            </a:fld>
            <a:endParaRPr lang="en-GB" altLang="en-US"/>
          </a:p>
        </p:txBody>
      </p:sp>
    </p:spTree>
    <p:extLst>
      <p:ext uri="{BB962C8B-B14F-4D97-AF65-F5344CB8AC3E}">
        <p14:creationId xmlns:p14="http://schemas.microsoft.com/office/powerpoint/2010/main" val="3156107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6DCF7A4-022B-4413-B014-2705169CCCA3}" type="datetimeFigureOut">
              <a:rPr lang="en-US"/>
              <a:pPr>
                <a:defRPr/>
              </a:pPr>
              <a:t>9/19/2021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F22E666-40FC-45E6-AC8F-881F1D8E2013}" type="slidenum">
              <a:rPr lang="en-US" altLang="en-US"/>
              <a:pPr>
                <a:defRPr/>
              </a:pPr>
              <a:t>‹#›</a:t>
            </a:fld>
            <a:endParaRPr lang="en-US" altLang="en-US"/>
          </a:p>
        </p:txBody>
      </p:sp>
    </p:spTree>
    <p:extLst>
      <p:ext uri="{BB962C8B-B14F-4D97-AF65-F5344CB8AC3E}">
        <p14:creationId xmlns:p14="http://schemas.microsoft.com/office/powerpoint/2010/main" val="277237145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Calibri" pitchFamily="34" charset="0"/>
                <a:cs typeface="Arial" charset="0"/>
              </a:defRPr>
            </a:lvl1pPr>
          </a:lstStyle>
          <a:p>
            <a:pPr>
              <a:defRPr/>
            </a:pPr>
            <a:endParaRPr lang="en-GB"/>
          </a:p>
        </p:txBody>
      </p:sp>
      <p:sp>
        <p:nvSpPr>
          <p:cNvPr id="3" name="Footer Placeholder 2"/>
          <p:cNvSpPr>
            <a:spLocks noGrp="1"/>
          </p:cNvSpPr>
          <p:nvPr>
            <p:ph type="ftr" sz="quarter" idx="11"/>
          </p:nvPr>
        </p:nvSpPr>
        <p:spPr/>
        <p:txBody>
          <a:bodyPr/>
          <a:lstStyle>
            <a:lvl1pPr>
              <a:defRPr>
                <a:latin typeface="Calibri" pitchFamily="34" charset="0"/>
                <a:cs typeface="Arial" charset="0"/>
              </a:defRPr>
            </a:lvl1pPr>
          </a:lstStyle>
          <a:p>
            <a:pPr>
              <a:defRPr/>
            </a:pPr>
            <a:endParaRPr lang="en-GB"/>
          </a:p>
        </p:txBody>
      </p:sp>
      <p:sp>
        <p:nvSpPr>
          <p:cNvPr id="4" name="Slide Number Placeholder 3"/>
          <p:cNvSpPr>
            <a:spLocks noGrp="1"/>
          </p:cNvSpPr>
          <p:nvPr>
            <p:ph type="sldNum" sz="quarter" idx="12"/>
          </p:nvPr>
        </p:nvSpPr>
        <p:spPr/>
        <p:txBody>
          <a:bodyPr/>
          <a:lstStyle>
            <a:lvl1pPr>
              <a:defRPr>
                <a:latin typeface="Calibri" pitchFamily="34" charset="0"/>
              </a:defRPr>
            </a:lvl1pPr>
          </a:lstStyle>
          <a:p>
            <a:pPr>
              <a:defRPr/>
            </a:pPr>
            <a:fld id="{B169CFFC-7236-45E8-B89C-ADE812C5DE65}" type="slidenum">
              <a:rPr lang="en-GB" altLang="en-US"/>
              <a:pPr>
                <a:defRPr/>
              </a:pPr>
              <a:t>‹#›</a:t>
            </a:fld>
            <a:endParaRPr lang="en-GB" altLang="en-US"/>
          </a:p>
        </p:txBody>
      </p:sp>
    </p:spTree>
    <p:extLst>
      <p:ext uri="{BB962C8B-B14F-4D97-AF65-F5344CB8AC3E}">
        <p14:creationId xmlns:p14="http://schemas.microsoft.com/office/powerpoint/2010/main" val="108831323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atin typeface="Calibri" pitchFamily="34" charset="0"/>
                <a:cs typeface="Arial" charset="0"/>
              </a:defRPr>
            </a:lvl1pPr>
          </a:lstStyle>
          <a:p>
            <a:pPr>
              <a:defRPr/>
            </a:pPr>
            <a:endParaRPr lang="en-GB"/>
          </a:p>
        </p:txBody>
      </p:sp>
      <p:sp>
        <p:nvSpPr>
          <p:cNvPr id="6" name="Footer Placeholder 5"/>
          <p:cNvSpPr>
            <a:spLocks noGrp="1"/>
          </p:cNvSpPr>
          <p:nvPr>
            <p:ph type="ftr" sz="quarter" idx="11"/>
          </p:nvPr>
        </p:nvSpPr>
        <p:spPr/>
        <p:txBody>
          <a:bodyPr/>
          <a:lstStyle>
            <a:lvl1pPr>
              <a:defRPr>
                <a:latin typeface="Calibri" pitchFamily="34" charset="0"/>
                <a:cs typeface="Arial" charset="0"/>
              </a:defRPr>
            </a:lvl1pPr>
          </a:lstStyle>
          <a:p>
            <a:pPr>
              <a:defRPr/>
            </a:pPr>
            <a:endParaRPr lang="en-GB"/>
          </a:p>
        </p:txBody>
      </p:sp>
      <p:sp>
        <p:nvSpPr>
          <p:cNvPr id="7" name="Slide Number Placeholder 6"/>
          <p:cNvSpPr>
            <a:spLocks noGrp="1"/>
          </p:cNvSpPr>
          <p:nvPr>
            <p:ph type="sldNum" sz="quarter" idx="12"/>
          </p:nvPr>
        </p:nvSpPr>
        <p:spPr/>
        <p:txBody>
          <a:bodyPr/>
          <a:lstStyle>
            <a:lvl1pPr>
              <a:defRPr>
                <a:latin typeface="Calibri" pitchFamily="34" charset="0"/>
              </a:defRPr>
            </a:lvl1pPr>
          </a:lstStyle>
          <a:p>
            <a:pPr>
              <a:defRPr/>
            </a:pPr>
            <a:fld id="{32F58124-1AD1-4883-B773-EB53188AD6FD}" type="slidenum">
              <a:rPr lang="en-GB" altLang="en-US"/>
              <a:pPr>
                <a:defRPr/>
              </a:pPr>
              <a:t>‹#›</a:t>
            </a:fld>
            <a:endParaRPr lang="en-GB" altLang="en-US"/>
          </a:p>
        </p:txBody>
      </p:sp>
    </p:spTree>
    <p:extLst>
      <p:ext uri="{BB962C8B-B14F-4D97-AF65-F5344CB8AC3E}">
        <p14:creationId xmlns:p14="http://schemas.microsoft.com/office/powerpoint/2010/main" val="353897876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atin typeface="Calibri" pitchFamily="34" charset="0"/>
                <a:cs typeface="Arial" charset="0"/>
              </a:defRPr>
            </a:lvl1pPr>
          </a:lstStyle>
          <a:p>
            <a:pPr>
              <a:defRPr/>
            </a:pPr>
            <a:endParaRPr lang="en-GB"/>
          </a:p>
        </p:txBody>
      </p:sp>
      <p:sp>
        <p:nvSpPr>
          <p:cNvPr id="6" name="Footer Placeholder 5"/>
          <p:cNvSpPr>
            <a:spLocks noGrp="1"/>
          </p:cNvSpPr>
          <p:nvPr>
            <p:ph type="ftr" sz="quarter" idx="11"/>
          </p:nvPr>
        </p:nvSpPr>
        <p:spPr/>
        <p:txBody>
          <a:bodyPr/>
          <a:lstStyle>
            <a:lvl1pPr>
              <a:defRPr>
                <a:latin typeface="Calibri" pitchFamily="34" charset="0"/>
                <a:cs typeface="Arial" charset="0"/>
              </a:defRPr>
            </a:lvl1pPr>
          </a:lstStyle>
          <a:p>
            <a:pPr>
              <a:defRPr/>
            </a:pPr>
            <a:endParaRPr lang="en-GB"/>
          </a:p>
        </p:txBody>
      </p:sp>
      <p:sp>
        <p:nvSpPr>
          <p:cNvPr id="7" name="Slide Number Placeholder 6"/>
          <p:cNvSpPr>
            <a:spLocks noGrp="1"/>
          </p:cNvSpPr>
          <p:nvPr>
            <p:ph type="sldNum" sz="quarter" idx="12"/>
          </p:nvPr>
        </p:nvSpPr>
        <p:spPr/>
        <p:txBody>
          <a:bodyPr/>
          <a:lstStyle>
            <a:lvl1pPr>
              <a:defRPr>
                <a:latin typeface="Calibri" pitchFamily="34" charset="0"/>
              </a:defRPr>
            </a:lvl1pPr>
          </a:lstStyle>
          <a:p>
            <a:pPr>
              <a:defRPr/>
            </a:pPr>
            <a:fld id="{D1CC9A6D-D0B1-478E-A926-0FD233C0FC18}" type="slidenum">
              <a:rPr lang="en-GB" altLang="en-US"/>
              <a:pPr>
                <a:defRPr/>
              </a:pPr>
              <a:t>‹#›</a:t>
            </a:fld>
            <a:endParaRPr lang="en-GB" altLang="en-US"/>
          </a:p>
        </p:txBody>
      </p:sp>
    </p:spTree>
    <p:extLst>
      <p:ext uri="{BB962C8B-B14F-4D97-AF65-F5344CB8AC3E}">
        <p14:creationId xmlns:p14="http://schemas.microsoft.com/office/powerpoint/2010/main" val="169789539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atin typeface="Calibri" pitchFamily="34" charset="0"/>
                <a:cs typeface="Arial" charset="0"/>
              </a:defRPr>
            </a:lvl1pPr>
          </a:lstStyle>
          <a:p>
            <a:pPr>
              <a:defRPr/>
            </a:pPr>
            <a:endParaRPr lang="en-GB"/>
          </a:p>
        </p:txBody>
      </p:sp>
      <p:sp>
        <p:nvSpPr>
          <p:cNvPr id="5" name="Footer Placeholder 4"/>
          <p:cNvSpPr>
            <a:spLocks noGrp="1"/>
          </p:cNvSpPr>
          <p:nvPr>
            <p:ph type="ftr" sz="quarter" idx="11"/>
          </p:nvPr>
        </p:nvSpPr>
        <p:spPr/>
        <p:txBody>
          <a:bodyPr/>
          <a:lstStyle>
            <a:lvl1pPr>
              <a:defRPr>
                <a:latin typeface="Calibri" pitchFamily="34" charset="0"/>
                <a:cs typeface="Arial" charset="0"/>
              </a:defRPr>
            </a:lvl1pPr>
          </a:lstStyle>
          <a:p>
            <a:pPr>
              <a:defRPr/>
            </a:pPr>
            <a:endParaRPr lang="en-GB"/>
          </a:p>
        </p:txBody>
      </p:sp>
      <p:sp>
        <p:nvSpPr>
          <p:cNvPr id="6" name="Slide Number Placeholder 5"/>
          <p:cNvSpPr>
            <a:spLocks noGrp="1"/>
          </p:cNvSpPr>
          <p:nvPr>
            <p:ph type="sldNum" sz="quarter" idx="12"/>
          </p:nvPr>
        </p:nvSpPr>
        <p:spPr/>
        <p:txBody>
          <a:bodyPr/>
          <a:lstStyle>
            <a:lvl1pPr>
              <a:defRPr>
                <a:latin typeface="Calibri" pitchFamily="34" charset="0"/>
              </a:defRPr>
            </a:lvl1pPr>
          </a:lstStyle>
          <a:p>
            <a:pPr>
              <a:defRPr/>
            </a:pPr>
            <a:fld id="{12352E0F-B83F-4615-AA09-D8D0043304C9}" type="slidenum">
              <a:rPr lang="en-GB" altLang="en-US"/>
              <a:pPr>
                <a:defRPr/>
              </a:pPr>
              <a:t>‹#›</a:t>
            </a:fld>
            <a:endParaRPr lang="en-GB" altLang="en-US"/>
          </a:p>
        </p:txBody>
      </p:sp>
    </p:spTree>
    <p:extLst>
      <p:ext uri="{BB962C8B-B14F-4D97-AF65-F5344CB8AC3E}">
        <p14:creationId xmlns:p14="http://schemas.microsoft.com/office/powerpoint/2010/main" val="83964553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atin typeface="Calibri" pitchFamily="34" charset="0"/>
                <a:cs typeface="Arial" charset="0"/>
              </a:defRPr>
            </a:lvl1pPr>
          </a:lstStyle>
          <a:p>
            <a:pPr>
              <a:defRPr/>
            </a:pPr>
            <a:endParaRPr lang="en-GB"/>
          </a:p>
        </p:txBody>
      </p:sp>
      <p:sp>
        <p:nvSpPr>
          <p:cNvPr id="5" name="Footer Placeholder 4"/>
          <p:cNvSpPr>
            <a:spLocks noGrp="1"/>
          </p:cNvSpPr>
          <p:nvPr>
            <p:ph type="ftr" sz="quarter" idx="11"/>
          </p:nvPr>
        </p:nvSpPr>
        <p:spPr/>
        <p:txBody>
          <a:bodyPr/>
          <a:lstStyle>
            <a:lvl1pPr>
              <a:defRPr>
                <a:latin typeface="Calibri" pitchFamily="34" charset="0"/>
                <a:cs typeface="Arial" charset="0"/>
              </a:defRPr>
            </a:lvl1pPr>
          </a:lstStyle>
          <a:p>
            <a:pPr>
              <a:defRPr/>
            </a:pPr>
            <a:endParaRPr lang="en-GB"/>
          </a:p>
        </p:txBody>
      </p:sp>
      <p:sp>
        <p:nvSpPr>
          <p:cNvPr id="6" name="Slide Number Placeholder 5"/>
          <p:cNvSpPr>
            <a:spLocks noGrp="1"/>
          </p:cNvSpPr>
          <p:nvPr>
            <p:ph type="sldNum" sz="quarter" idx="12"/>
          </p:nvPr>
        </p:nvSpPr>
        <p:spPr/>
        <p:txBody>
          <a:bodyPr/>
          <a:lstStyle>
            <a:lvl1pPr>
              <a:defRPr>
                <a:latin typeface="Calibri" pitchFamily="34" charset="0"/>
              </a:defRPr>
            </a:lvl1pPr>
          </a:lstStyle>
          <a:p>
            <a:pPr>
              <a:defRPr/>
            </a:pPr>
            <a:fld id="{12C71624-1557-457B-9392-4D9403A0CBD7}" type="slidenum">
              <a:rPr lang="en-GB" altLang="en-US"/>
              <a:pPr>
                <a:defRPr/>
              </a:pPr>
              <a:t>‹#›</a:t>
            </a:fld>
            <a:endParaRPr lang="en-GB" altLang="en-US"/>
          </a:p>
        </p:txBody>
      </p:sp>
    </p:spTree>
    <p:extLst>
      <p:ext uri="{BB962C8B-B14F-4D97-AF65-F5344CB8AC3E}">
        <p14:creationId xmlns:p14="http://schemas.microsoft.com/office/powerpoint/2010/main" val="3569572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4CE65688-17FB-4F3B-9E6E-1CC0B4961039}" type="datetimeFigureOut">
              <a:rPr lang="en-US"/>
              <a:pPr>
                <a:defRPr/>
              </a:pPr>
              <a:t>9/19/2021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FDE6834-7630-47CA-8860-811CE8BA6CFB}" type="slidenum">
              <a:rPr lang="en-US" altLang="en-US"/>
              <a:pPr>
                <a:defRPr/>
              </a:pPr>
              <a:t>‹#›</a:t>
            </a:fld>
            <a:endParaRPr lang="en-US" altLang="en-US"/>
          </a:p>
        </p:txBody>
      </p:sp>
    </p:spTree>
    <p:extLst>
      <p:ext uri="{BB962C8B-B14F-4D97-AF65-F5344CB8AC3E}">
        <p14:creationId xmlns:p14="http://schemas.microsoft.com/office/powerpoint/2010/main" val="3706345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CC57C6DF-CD99-4BF1-B48B-8B6FD12AD3D5}" type="datetimeFigureOut">
              <a:rPr lang="en-US"/>
              <a:pPr>
                <a:defRPr/>
              </a:pPr>
              <a:t>9/19/2021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0137879-0F36-472F-91AC-E5238A53F87C}" type="slidenum">
              <a:rPr lang="en-US" altLang="en-US"/>
              <a:pPr>
                <a:defRPr/>
              </a:pPr>
              <a:t>‹#›</a:t>
            </a:fld>
            <a:endParaRPr lang="en-US" altLang="en-US"/>
          </a:p>
        </p:txBody>
      </p:sp>
    </p:spTree>
    <p:extLst>
      <p:ext uri="{BB962C8B-B14F-4D97-AF65-F5344CB8AC3E}">
        <p14:creationId xmlns:p14="http://schemas.microsoft.com/office/powerpoint/2010/main" val="887724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D1D9601-BDC6-4744-8C7B-31DDCBF087CA}" type="datetimeFigureOut">
              <a:rPr lang="en-US"/>
              <a:pPr>
                <a:defRPr/>
              </a:pPr>
              <a:t>9/19/2021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F78D91E-4FA1-4706-9489-6DA0B818ACAC}" type="slidenum">
              <a:rPr lang="en-US" altLang="en-US"/>
              <a:pPr>
                <a:defRPr/>
              </a:pPr>
              <a:t>‹#›</a:t>
            </a:fld>
            <a:endParaRPr lang="en-US" altLang="en-US"/>
          </a:p>
        </p:txBody>
      </p:sp>
    </p:spTree>
    <p:extLst>
      <p:ext uri="{BB962C8B-B14F-4D97-AF65-F5344CB8AC3E}">
        <p14:creationId xmlns:p14="http://schemas.microsoft.com/office/powerpoint/2010/main" val="4172343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8F41001-8F40-4C49-A646-A1F9BD8EFDDD}" type="datetimeFigureOut">
              <a:rPr lang="en-US"/>
              <a:pPr>
                <a:defRPr/>
              </a:pPr>
              <a:t>9/19/2021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EADAFB8-7724-4C48-8A4B-4E6C0DF4080A}" type="slidenum">
              <a:rPr lang="en-US" altLang="en-US"/>
              <a:pPr>
                <a:defRPr/>
              </a:pPr>
              <a:t>‹#›</a:t>
            </a:fld>
            <a:endParaRPr lang="en-US" altLang="en-US"/>
          </a:p>
        </p:txBody>
      </p:sp>
    </p:spTree>
    <p:extLst>
      <p:ext uri="{BB962C8B-B14F-4D97-AF65-F5344CB8AC3E}">
        <p14:creationId xmlns:p14="http://schemas.microsoft.com/office/powerpoint/2010/main" val="2453259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BC35926-2C8F-4901-8B1C-1AEF42E9DC5E}" type="datetimeFigureOut">
              <a:rPr lang="en-US"/>
              <a:pPr>
                <a:defRPr/>
              </a:pPr>
              <a:t>9/19/2021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4767EF8-BEB9-4397-81EE-B227D5837399}" type="slidenum">
              <a:rPr lang="en-US" altLang="en-US"/>
              <a:pPr>
                <a:defRPr/>
              </a:pPr>
              <a:t>‹#›</a:t>
            </a:fld>
            <a:endParaRPr lang="en-US" altLang="en-US"/>
          </a:p>
        </p:txBody>
      </p:sp>
    </p:spTree>
    <p:extLst>
      <p:ext uri="{BB962C8B-B14F-4D97-AF65-F5344CB8AC3E}">
        <p14:creationId xmlns:p14="http://schemas.microsoft.com/office/powerpoint/2010/main" val="920656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6877B02D-8175-4FB4-87DD-EBF51864B892}" type="datetimeFigureOut">
              <a:rPr lang="en-US"/>
              <a:pPr>
                <a:defRPr/>
              </a:pPr>
              <a:t>9/19/2021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2DF9B355-9C1E-41C8-9C1B-0D6B2CBF9EB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501" r:id="rId1"/>
    <p:sldLayoutId id="2147484502" r:id="rId2"/>
    <p:sldLayoutId id="2147484503" r:id="rId3"/>
    <p:sldLayoutId id="2147484504" r:id="rId4"/>
    <p:sldLayoutId id="2147484505" r:id="rId5"/>
    <p:sldLayoutId id="2147484506" r:id="rId6"/>
    <p:sldLayoutId id="2147484507" r:id="rId7"/>
    <p:sldLayoutId id="2147484508" r:id="rId8"/>
    <p:sldLayoutId id="2147484509" r:id="rId9"/>
    <p:sldLayoutId id="2147484510" r:id="rId10"/>
    <p:sldLayoutId id="2147484511" r:id="rId11"/>
    <p:sldLayoutId id="2147484512"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mn-lt"/>
                <a:cs typeface="+mn-cs"/>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mn-lt"/>
                <a:cs typeface="+mn-cs"/>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Arial" charset="0"/>
              </a:defRPr>
            </a:lvl1pPr>
          </a:lstStyle>
          <a:p>
            <a:pPr>
              <a:defRPr/>
            </a:pPr>
            <a:fld id="{67CCC466-4A70-4B85-A664-69D35F56577F}"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4513" r:id="rId1"/>
    <p:sldLayoutId id="2147484514" r:id="rId2"/>
    <p:sldLayoutId id="2147484515" r:id="rId3"/>
    <p:sldLayoutId id="2147484516" r:id="rId4"/>
    <p:sldLayoutId id="2147484517" r:id="rId5"/>
    <p:sldLayoutId id="2147484518" r:id="rId6"/>
    <p:sldLayoutId id="2147484519" r:id="rId7"/>
    <p:sldLayoutId id="2147484520" r:id="rId8"/>
    <p:sldLayoutId id="2147484521" r:id="rId9"/>
    <p:sldLayoutId id="2147484522" r:id="rId10"/>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mn-lt"/>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mn-lt"/>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Arial" charset="0"/>
              </a:defRPr>
            </a:lvl1pPr>
          </a:lstStyle>
          <a:p>
            <a:pPr>
              <a:defRPr/>
            </a:pPr>
            <a:fld id="{B825BAB2-CE20-4FCE-AEFA-BA26919D196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523" r:id="rId1"/>
    <p:sldLayoutId id="2147484524" r:id="rId2"/>
    <p:sldLayoutId id="2147484525" r:id="rId3"/>
    <p:sldLayoutId id="2147484526" r:id="rId4"/>
    <p:sldLayoutId id="2147484527" r:id="rId5"/>
    <p:sldLayoutId id="2147484528" r:id="rId6"/>
    <p:sldLayoutId id="2147484529" r:id="rId7"/>
    <p:sldLayoutId id="2147484530" r:id="rId8"/>
    <p:sldLayoutId id="2147484531" r:id="rId9"/>
    <p:sldLayoutId id="2147484532" r:id="rId10"/>
    <p:sldLayoutId id="214748453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cs typeface="+mn-cs"/>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cs typeface="+mn-cs"/>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Arial" charset="0"/>
              </a:defRPr>
            </a:lvl1pPr>
          </a:lstStyle>
          <a:p>
            <a:pPr>
              <a:defRPr/>
            </a:pPr>
            <a:fld id="{FE86EC14-7C2B-4E8B-A0AE-4994A419A6AB}"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4534" r:id="rId1"/>
    <p:sldLayoutId id="2147484535" r:id="rId2"/>
    <p:sldLayoutId id="2147484536" r:id="rId3"/>
    <p:sldLayoutId id="2147484537" r:id="rId4"/>
    <p:sldLayoutId id="2147484538" r:id="rId5"/>
    <p:sldLayoutId id="2147484539" r:id="rId6"/>
    <p:sldLayoutId id="2147484540" r:id="rId7"/>
    <p:sldLayoutId id="2147484541" r:id="rId8"/>
    <p:sldLayoutId id="2147484542" r:id="rId9"/>
    <p:sldLayoutId id="2147484543" r:id="rId10"/>
    <p:sldLayoutId id="214748454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4.xml"/><Relationship Id="rId5" Type="http://schemas.openxmlformats.org/officeDocument/2006/relationships/image" Target="../media/image2.jpe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8.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7890" name="WordArt 6"/>
          <p:cNvSpPr>
            <a:spLocks noChangeArrowheads="1" noChangeShapeType="1" noTextEdit="1"/>
          </p:cNvSpPr>
          <p:nvPr/>
        </p:nvSpPr>
        <p:spPr bwMode="auto">
          <a:xfrm>
            <a:off x="2362200" y="466725"/>
            <a:ext cx="5741988" cy="371475"/>
          </a:xfrm>
          <a:prstGeom prst="rect">
            <a:avLst/>
          </a:prstGeom>
        </p:spPr>
        <p:txBody>
          <a:bodyPr wrap="none" fromWordArt="1">
            <a:prstTxWarp prst="textPlain">
              <a:avLst>
                <a:gd name="adj" fmla="val 50000"/>
              </a:avLst>
            </a:prstTxWarp>
          </a:bodyPr>
          <a:lstStyle/>
          <a:p>
            <a:pPr algn="ctr"/>
            <a:r>
              <a:rPr lang="vi-VN" sz="3600" b="1" kern="10">
                <a:ln w="9525">
                  <a:solidFill>
                    <a:srgbClr val="003300"/>
                  </a:solidFill>
                  <a:round/>
                  <a:headEnd/>
                  <a:tailEnd/>
                </a:ln>
                <a:solidFill>
                  <a:srgbClr val="FF0000"/>
                </a:solidFill>
                <a:effectLst>
                  <a:outerShdw dist="45791" dir="2021404" algn="ctr" rotWithShape="0">
                    <a:srgbClr val="B2B2B2">
                      <a:alpha val="79999"/>
                    </a:srgbClr>
                  </a:outerShdw>
                </a:effectLst>
                <a:latin typeface="Times New Roman"/>
                <a:cs typeface="Times New Roman"/>
              </a:rPr>
              <a:t>TRƯỜNG TIỂU HỌC TÂN NHỰT 6</a:t>
            </a:r>
            <a:endParaRPr lang="en-US" sz="3600" b="1" kern="10">
              <a:ln w="9525">
                <a:solidFill>
                  <a:srgbClr val="003300"/>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p:txBody>
      </p:sp>
      <p:sp>
        <p:nvSpPr>
          <p:cNvPr id="37891" name="WordArt 7"/>
          <p:cNvSpPr>
            <a:spLocks noChangeArrowheads="1" noChangeShapeType="1" noTextEdit="1"/>
          </p:cNvSpPr>
          <p:nvPr/>
        </p:nvSpPr>
        <p:spPr bwMode="auto">
          <a:xfrm>
            <a:off x="3505200" y="914400"/>
            <a:ext cx="3505200" cy="533400"/>
          </a:xfrm>
          <a:prstGeom prst="rect">
            <a:avLst/>
          </a:prstGeom>
        </p:spPr>
        <p:txBody>
          <a:bodyPr wrap="none" fromWordArt="1">
            <a:prstTxWarp prst="textPlain">
              <a:avLst>
                <a:gd name="adj" fmla="val 50000"/>
              </a:avLst>
            </a:prstTxWarp>
          </a:bodyPr>
          <a:lstStyle/>
          <a:p>
            <a:pPr algn="ctr"/>
            <a:r>
              <a:rPr lang="en-US" sz="3600" b="1" kern="10">
                <a:ln w="9525">
                  <a:solidFill>
                    <a:srgbClr val="0000FF"/>
                  </a:solidFill>
                  <a:round/>
                  <a:headEnd/>
                  <a:tailEnd/>
                </a:ln>
                <a:solidFill>
                  <a:srgbClr val="0000CC"/>
                </a:solidFill>
                <a:effectLst>
                  <a:outerShdw dist="45791" dir="2021404" algn="ctr" rotWithShape="0">
                    <a:srgbClr val="B2B2B2">
                      <a:alpha val="79999"/>
                    </a:srgbClr>
                  </a:outerShdw>
                </a:effectLst>
                <a:latin typeface="Times New Roman"/>
                <a:cs typeface="Times New Roman"/>
              </a:rPr>
              <a:t>TẬP LÀM VĂN </a:t>
            </a:r>
          </a:p>
        </p:txBody>
      </p:sp>
      <p:sp>
        <p:nvSpPr>
          <p:cNvPr id="37892" name="WordArt 8"/>
          <p:cNvSpPr>
            <a:spLocks noChangeArrowheads="1" noChangeShapeType="1" noTextEdit="1"/>
          </p:cNvSpPr>
          <p:nvPr/>
        </p:nvSpPr>
        <p:spPr bwMode="auto">
          <a:xfrm>
            <a:off x="1371600" y="2743200"/>
            <a:ext cx="6248400" cy="2209800"/>
          </a:xfrm>
          <a:prstGeom prst="rect">
            <a:avLst/>
          </a:prstGeom>
        </p:spPr>
        <p:txBody>
          <a:bodyPr wrap="none" fromWordArt="1">
            <a:prstTxWarp prst="textPlain">
              <a:avLst>
                <a:gd name="adj" fmla="val 50000"/>
              </a:avLst>
            </a:prstTxWarp>
          </a:bodyPr>
          <a:lstStyle/>
          <a:p>
            <a:pPr algn="ctr"/>
            <a:r>
              <a:rPr lang="en-US" sz="3600" b="1" kern="1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NÓI VỀ ĐỘI THIẾU NIÊN TIỀN PHONG.</a:t>
            </a:r>
          </a:p>
          <a:p>
            <a:pPr algn="ctr"/>
            <a:r>
              <a:rPr lang="en-US" sz="3600" b="1" kern="1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ĐIỀN VÀO GIẤY TỜ IN SẴN</a:t>
            </a:r>
          </a:p>
          <a:p>
            <a:pPr algn="ctr"/>
            <a:endParaRPr lang="en-US" sz="3600" b="1" kern="1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p:txBody>
      </p:sp>
      <p:pic>
        <p:nvPicPr>
          <p:cNvPr id="37893" name="Picture 2" descr="0.huy_hieu_do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762000"/>
            <a:ext cx="20574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4" name="Picture 6" descr="huyhieu_do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0" y="3657600"/>
            <a:ext cx="2057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5"/>
          <p:cNvPicPr>
            <a:picLocks noChangeAspect="1" noChangeArrowheads="1"/>
          </p:cNvPicPr>
          <p:nvPr/>
        </p:nvPicPr>
        <p:blipFill>
          <a:blip r:embed="rId2">
            <a:lum bright="18000"/>
            <a:extLst>
              <a:ext uri="{28A0092B-C50C-407E-A947-70E740481C1C}">
                <a14:useLocalDpi xmlns:a14="http://schemas.microsoft.com/office/drawing/2010/main" val="0"/>
              </a:ext>
            </a:extLst>
          </a:blip>
          <a:srcRect/>
          <a:stretch>
            <a:fillRect/>
          </a:stretch>
        </p:blipFill>
        <p:spPr bwMode="auto">
          <a:xfrm>
            <a:off x="0" y="157163"/>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5" name="Picture 10" descr="sun14[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38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6024" name="Text Box 8"/>
          <p:cNvSpPr txBox="1">
            <a:spLocks noChangeArrowheads="1"/>
          </p:cNvSpPr>
          <p:nvPr/>
        </p:nvSpPr>
        <p:spPr bwMode="auto">
          <a:xfrm>
            <a:off x="228600" y="990600"/>
            <a:ext cx="8686800" cy="1200150"/>
          </a:xfrm>
          <a:prstGeom prst="rect">
            <a:avLst/>
          </a:prstGeom>
          <a:solidFill>
            <a:schemeClr val="accent6">
              <a:lumMod val="20000"/>
              <a:lumOff val="80000"/>
            </a:schemeClr>
          </a:solidFill>
          <a:ln>
            <a:noFill/>
          </a:ln>
          <a:effec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defRPr/>
            </a:pPr>
            <a:r>
              <a:rPr lang="en-US" altLang="en-US" sz="3600" b="1" dirty="0" smtClean="0">
                <a:solidFill>
                  <a:srgbClr val="0000CC"/>
                </a:solidFill>
                <a:latin typeface="Times New Roman" pitchFamily="18" charset="0"/>
                <a:cs typeface="Times New Roman" pitchFamily="18" charset="0"/>
              </a:rPr>
              <a:t>* </a:t>
            </a:r>
            <a:r>
              <a:rPr lang="en-US" altLang="en-US" sz="3600" b="1" dirty="0" err="1" smtClean="0">
                <a:solidFill>
                  <a:srgbClr val="0000CC"/>
                </a:solidFill>
                <a:latin typeface="Times New Roman" pitchFamily="18" charset="0"/>
                <a:cs typeface="Times New Roman" pitchFamily="18" charset="0"/>
              </a:rPr>
              <a:t>Bài</a:t>
            </a:r>
            <a:r>
              <a:rPr lang="en-US" altLang="en-US" sz="3600" b="1" dirty="0" smtClean="0">
                <a:solidFill>
                  <a:srgbClr val="0000CC"/>
                </a:solidFill>
                <a:latin typeface="Times New Roman" pitchFamily="18" charset="0"/>
                <a:cs typeface="Times New Roman" pitchFamily="18" charset="0"/>
              </a:rPr>
              <a:t> 1: </a:t>
            </a:r>
            <a:r>
              <a:rPr lang="en-US" altLang="en-US" sz="3600" b="1" dirty="0" err="1" smtClean="0">
                <a:solidFill>
                  <a:srgbClr val="0000CC"/>
                </a:solidFill>
                <a:latin typeface="Times New Roman" pitchFamily="18" charset="0"/>
                <a:cs typeface="Times New Roman" pitchFamily="18" charset="0"/>
              </a:rPr>
              <a:t>Hãy</a:t>
            </a:r>
            <a:r>
              <a:rPr lang="en-US" altLang="en-US" sz="3600" b="1" dirty="0" smtClean="0">
                <a:solidFill>
                  <a:srgbClr val="0000CC"/>
                </a:solidFill>
                <a:latin typeface="Times New Roman" pitchFamily="18" charset="0"/>
                <a:cs typeface="Times New Roman" pitchFamily="18" charset="0"/>
              </a:rPr>
              <a:t> </a:t>
            </a:r>
            <a:r>
              <a:rPr lang="en-US" altLang="en-US" sz="3600" b="1" dirty="0" err="1" smtClean="0">
                <a:solidFill>
                  <a:srgbClr val="0000CC"/>
                </a:solidFill>
                <a:latin typeface="Times New Roman" pitchFamily="18" charset="0"/>
                <a:cs typeface="Times New Roman" pitchFamily="18" charset="0"/>
              </a:rPr>
              <a:t>nói</a:t>
            </a:r>
            <a:r>
              <a:rPr lang="en-US" altLang="en-US" sz="3600" b="1" dirty="0" smtClean="0">
                <a:solidFill>
                  <a:srgbClr val="0000CC"/>
                </a:solidFill>
                <a:latin typeface="Times New Roman" pitchFamily="18" charset="0"/>
                <a:cs typeface="Times New Roman" pitchFamily="18" charset="0"/>
              </a:rPr>
              <a:t> </a:t>
            </a:r>
            <a:r>
              <a:rPr lang="en-US" altLang="en-US" sz="3600" b="1" dirty="0" err="1" smtClean="0">
                <a:solidFill>
                  <a:srgbClr val="0000CC"/>
                </a:solidFill>
                <a:latin typeface="Times New Roman" pitchFamily="18" charset="0"/>
                <a:cs typeface="Times New Roman" pitchFamily="18" charset="0"/>
              </a:rPr>
              <a:t>những</a:t>
            </a:r>
            <a:r>
              <a:rPr lang="en-US" altLang="en-US" sz="3600" b="1" dirty="0" smtClean="0">
                <a:solidFill>
                  <a:srgbClr val="0000CC"/>
                </a:solidFill>
                <a:latin typeface="Times New Roman" pitchFamily="18" charset="0"/>
                <a:cs typeface="Times New Roman" pitchFamily="18" charset="0"/>
              </a:rPr>
              <a:t> </a:t>
            </a:r>
            <a:r>
              <a:rPr lang="en-US" altLang="en-US" sz="3600" b="1" dirty="0" err="1" smtClean="0">
                <a:solidFill>
                  <a:srgbClr val="0000CC"/>
                </a:solidFill>
                <a:latin typeface="Times New Roman" pitchFamily="18" charset="0"/>
                <a:cs typeface="Times New Roman" pitchFamily="18" charset="0"/>
              </a:rPr>
              <a:t>điều</a:t>
            </a:r>
            <a:r>
              <a:rPr lang="en-US" altLang="en-US" sz="3600" b="1" dirty="0" smtClean="0">
                <a:solidFill>
                  <a:srgbClr val="0000CC"/>
                </a:solidFill>
                <a:latin typeface="Times New Roman" pitchFamily="18" charset="0"/>
                <a:cs typeface="Times New Roman" pitchFamily="18" charset="0"/>
              </a:rPr>
              <a:t> </a:t>
            </a:r>
            <a:r>
              <a:rPr lang="en-US" altLang="en-US" sz="3600" b="1" dirty="0" err="1" smtClean="0">
                <a:solidFill>
                  <a:srgbClr val="0000CC"/>
                </a:solidFill>
                <a:latin typeface="Times New Roman" pitchFamily="18" charset="0"/>
                <a:cs typeface="Times New Roman" pitchFamily="18" charset="0"/>
              </a:rPr>
              <a:t>em</a:t>
            </a:r>
            <a:r>
              <a:rPr lang="en-US" altLang="en-US" sz="3600" b="1" dirty="0" smtClean="0">
                <a:solidFill>
                  <a:srgbClr val="0000CC"/>
                </a:solidFill>
                <a:latin typeface="Times New Roman" pitchFamily="18" charset="0"/>
                <a:cs typeface="Times New Roman" pitchFamily="18" charset="0"/>
              </a:rPr>
              <a:t> </a:t>
            </a:r>
            <a:r>
              <a:rPr lang="en-US" altLang="en-US" sz="3600" b="1" dirty="0" err="1" smtClean="0">
                <a:solidFill>
                  <a:srgbClr val="0000CC"/>
                </a:solidFill>
                <a:latin typeface="Times New Roman" pitchFamily="18" charset="0"/>
                <a:cs typeface="Times New Roman" pitchFamily="18" charset="0"/>
              </a:rPr>
              <a:t>biết</a:t>
            </a:r>
            <a:r>
              <a:rPr lang="en-US" altLang="en-US" sz="3600" b="1" dirty="0" smtClean="0">
                <a:solidFill>
                  <a:srgbClr val="0000CC"/>
                </a:solidFill>
                <a:latin typeface="Times New Roman" pitchFamily="18" charset="0"/>
                <a:cs typeface="Times New Roman" pitchFamily="18" charset="0"/>
              </a:rPr>
              <a:t> </a:t>
            </a:r>
            <a:r>
              <a:rPr lang="en-US" altLang="en-US" sz="3600" b="1" dirty="0" err="1" smtClean="0">
                <a:solidFill>
                  <a:srgbClr val="0000CC"/>
                </a:solidFill>
                <a:latin typeface="Times New Roman" pitchFamily="18" charset="0"/>
                <a:cs typeface="Times New Roman" pitchFamily="18" charset="0"/>
              </a:rPr>
              <a:t>về</a:t>
            </a:r>
            <a:r>
              <a:rPr lang="en-US" altLang="en-US" sz="3600" b="1" dirty="0" smtClean="0">
                <a:solidFill>
                  <a:srgbClr val="0000CC"/>
                </a:solidFill>
                <a:latin typeface="Times New Roman" pitchFamily="18" charset="0"/>
                <a:cs typeface="Times New Roman" pitchFamily="18" charset="0"/>
              </a:rPr>
              <a:t> </a:t>
            </a:r>
            <a:r>
              <a:rPr lang="en-US" altLang="en-US" sz="3600" b="1" dirty="0" err="1" smtClean="0">
                <a:solidFill>
                  <a:srgbClr val="0000CC"/>
                </a:solidFill>
                <a:latin typeface="Times New Roman" pitchFamily="18" charset="0"/>
                <a:cs typeface="Times New Roman" pitchFamily="18" charset="0"/>
              </a:rPr>
              <a:t>Đội</a:t>
            </a:r>
            <a:r>
              <a:rPr lang="en-US" altLang="en-US" sz="3600" b="1" dirty="0" smtClean="0">
                <a:solidFill>
                  <a:srgbClr val="0000CC"/>
                </a:solidFill>
                <a:latin typeface="Times New Roman" pitchFamily="18" charset="0"/>
                <a:cs typeface="Times New Roman" pitchFamily="18" charset="0"/>
              </a:rPr>
              <a:t> </a:t>
            </a:r>
            <a:r>
              <a:rPr lang="en-US" altLang="en-US" sz="3600" b="1" dirty="0" err="1" smtClean="0">
                <a:solidFill>
                  <a:srgbClr val="0000CC"/>
                </a:solidFill>
                <a:latin typeface="Times New Roman" pitchFamily="18" charset="0"/>
                <a:cs typeface="Times New Roman" pitchFamily="18" charset="0"/>
              </a:rPr>
              <a:t>Thiếu</a:t>
            </a:r>
            <a:r>
              <a:rPr lang="en-US" altLang="en-US" sz="3600" b="1" dirty="0" smtClean="0">
                <a:solidFill>
                  <a:srgbClr val="0000CC"/>
                </a:solidFill>
                <a:latin typeface="Times New Roman" pitchFamily="18" charset="0"/>
                <a:cs typeface="Times New Roman" pitchFamily="18" charset="0"/>
              </a:rPr>
              <a:t> </a:t>
            </a:r>
            <a:r>
              <a:rPr lang="en-US" altLang="en-US" sz="3600" b="1" dirty="0" err="1" smtClean="0">
                <a:solidFill>
                  <a:srgbClr val="0000CC"/>
                </a:solidFill>
                <a:latin typeface="Times New Roman" pitchFamily="18" charset="0"/>
                <a:cs typeface="Times New Roman" pitchFamily="18" charset="0"/>
              </a:rPr>
              <a:t>niên</a:t>
            </a:r>
            <a:r>
              <a:rPr lang="en-US" altLang="en-US" sz="3600" b="1" dirty="0" smtClean="0">
                <a:solidFill>
                  <a:srgbClr val="0000CC"/>
                </a:solidFill>
                <a:latin typeface="Times New Roman" pitchFamily="18" charset="0"/>
                <a:cs typeface="Times New Roman" pitchFamily="18" charset="0"/>
              </a:rPr>
              <a:t> </a:t>
            </a:r>
            <a:r>
              <a:rPr lang="en-US" altLang="en-US" sz="3600" b="1" dirty="0" err="1" smtClean="0">
                <a:solidFill>
                  <a:srgbClr val="0000CC"/>
                </a:solidFill>
                <a:latin typeface="Times New Roman" pitchFamily="18" charset="0"/>
                <a:cs typeface="Times New Roman" pitchFamily="18" charset="0"/>
              </a:rPr>
              <a:t>Tiền</a:t>
            </a:r>
            <a:r>
              <a:rPr lang="en-US" altLang="en-US" sz="3600" b="1" dirty="0" smtClean="0">
                <a:solidFill>
                  <a:srgbClr val="0000CC"/>
                </a:solidFill>
                <a:latin typeface="Times New Roman" pitchFamily="18" charset="0"/>
                <a:cs typeface="Times New Roman" pitchFamily="18" charset="0"/>
              </a:rPr>
              <a:t> </a:t>
            </a:r>
            <a:r>
              <a:rPr lang="en-US" altLang="en-US" sz="3600" b="1" dirty="0" err="1" smtClean="0">
                <a:solidFill>
                  <a:srgbClr val="0000CC"/>
                </a:solidFill>
                <a:latin typeface="Times New Roman" pitchFamily="18" charset="0"/>
                <a:cs typeface="Times New Roman" pitchFamily="18" charset="0"/>
              </a:rPr>
              <a:t>phong</a:t>
            </a:r>
            <a:r>
              <a:rPr lang="en-US" altLang="en-US" sz="3600" b="1" dirty="0" smtClean="0">
                <a:solidFill>
                  <a:srgbClr val="0000CC"/>
                </a:solidFill>
                <a:latin typeface="Times New Roman" pitchFamily="18" charset="0"/>
                <a:cs typeface="Times New Roman" pitchFamily="18" charset="0"/>
              </a:rPr>
              <a:t> </a:t>
            </a:r>
            <a:r>
              <a:rPr lang="en-US" altLang="en-US" sz="3600" b="1" dirty="0" err="1" smtClean="0">
                <a:solidFill>
                  <a:srgbClr val="0000CC"/>
                </a:solidFill>
                <a:latin typeface="Times New Roman" pitchFamily="18" charset="0"/>
                <a:cs typeface="Times New Roman" pitchFamily="18" charset="0"/>
              </a:rPr>
              <a:t>Hồ</a:t>
            </a:r>
            <a:r>
              <a:rPr lang="en-US" altLang="en-US" sz="3600" b="1" dirty="0" smtClean="0">
                <a:solidFill>
                  <a:srgbClr val="0000CC"/>
                </a:solidFill>
                <a:latin typeface="Times New Roman" pitchFamily="18" charset="0"/>
                <a:cs typeface="Times New Roman" pitchFamily="18" charset="0"/>
              </a:rPr>
              <a:t> </a:t>
            </a:r>
            <a:r>
              <a:rPr lang="en-US" altLang="en-US" sz="3600" b="1" dirty="0" err="1" smtClean="0">
                <a:solidFill>
                  <a:srgbClr val="0000CC"/>
                </a:solidFill>
                <a:latin typeface="Times New Roman" pitchFamily="18" charset="0"/>
                <a:cs typeface="Times New Roman" pitchFamily="18" charset="0"/>
              </a:rPr>
              <a:t>Chí</a:t>
            </a:r>
            <a:r>
              <a:rPr lang="en-US" altLang="en-US" sz="3600" b="1" dirty="0" smtClean="0">
                <a:solidFill>
                  <a:srgbClr val="0000CC"/>
                </a:solidFill>
                <a:latin typeface="Times New Roman" pitchFamily="18" charset="0"/>
                <a:cs typeface="Times New Roman" pitchFamily="18" charset="0"/>
              </a:rPr>
              <a:t> Minh.</a:t>
            </a:r>
          </a:p>
        </p:txBody>
      </p:sp>
      <p:sp>
        <p:nvSpPr>
          <p:cNvPr id="86025" name="Text Box 9"/>
          <p:cNvSpPr txBox="1">
            <a:spLocks noChangeArrowheads="1"/>
          </p:cNvSpPr>
          <p:nvPr/>
        </p:nvSpPr>
        <p:spPr bwMode="auto">
          <a:xfrm>
            <a:off x="609600" y="2362200"/>
            <a:ext cx="25146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US" altLang="en-US" sz="3200" b="1" u="sng">
                <a:solidFill>
                  <a:schemeClr val="folHlink"/>
                </a:solidFill>
                <a:latin typeface="Times New Roman" pitchFamily="18" charset="0"/>
                <a:cs typeface="Times New Roman" pitchFamily="18" charset="0"/>
              </a:rPr>
              <a:t>Gợi ý</a:t>
            </a:r>
            <a:r>
              <a:rPr lang="en-US" altLang="en-US" sz="3200" b="1">
                <a:solidFill>
                  <a:schemeClr val="folHlink"/>
                </a:solidFill>
                <a:latin typeface="Times New Roman" pitchFamily="18" charset="0"/>
                <a:cs typeface="Times New Roman" pitchFamily="18" charset="0"/>
              </a:rPr>
              <a:t>:</a:t>
            </a:r>
          </a:p>
        </p:txBody>
      </p:sp>
      <p:sp>
        <p:nvSpPr>
          <p:cNvPr id="38918" name="Text Box 11"/>
          <p:cNvSpPr txBox="1">
            <a:spLocks noChangeArrowheads="1"/>
          </p:cNvSpPr>
          <p:nvPr/>
        </p:nvSpPr>
        <p:spPr bwMode="auto">
          <a:xfrm>
            <a:off x="322263" y="3059113"/>
            <a:ext cx="8763000" cy="646112"/>
          </a:xfrm>
          <a:prstGeom prst="rect">
            <a:avLst/>
          </a:prstGeom>
          <a:gradFill rotWithShape="1">
            <a:gsLst>
              <a:gs pos="0">
                <a:srgbClr val="FFFF80"/>
              </a:gs>
              <a:gs pos="50000">
                <a:srgbClr val="FFFFB3"/>
              </a:gs>
              <a:gs pos="100000">
                <a:srgbClr val="FFFFDA"/>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US" altLang="en-US" sz="3600" b="1">
                <a:solidFill>
                  <a:srgbClr val="0000CC"/>
                </a:solidFill>
                <a:latin typeface="Times New Roman" pitchFamily="18" charset="0"/>
                <a:cs typeface="Times New Roman" pitchFamily="18" charset="0"/>
              </a:rPr>
              <a:t>1. Đội được thành lập khi nào?</a:t>
            </a:r>
          </a:p>
        </p:txBody>
      </p:sp>
      <p:sp>
        <p:nvSpPr>
          <p:cNvPr id="38919" name="Text Box 12"/>
          <p:cNvSpPr txBox="1">
            <a:spLocks noChangeArrowheads="1"/>
          </p:cNvSpPr>
          <p:nvPr/>
        </p:nvSpPr>
        <p:spPr bwMode="auto">
          <a:xfrm>
            <a:off x="322263" y="3895725"/>
            <a:ext cx="8763000" cy="600075"/>
          </a:xfrm>
          <a:prstGeom prst="rect">
            <a:avLst/>
          </a:prstGeom>
          <a:gradFill rotWithShape="1">
            <a:gsLst>
              <a:gs pos="0">
                <a:srgbClr val="FFFF80"/>
              </a:gs>
              <a:gs pos="50000">
                <a:srgbClr val="FFFFB3"/>
              </a:gs>
              <a:gs pos="100000">
                <a:srgbClr val="FFFFDA"/>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US" altLang="en-US" sz="3300" b="1">
                <a:solidFill>
                  <a:srgbClr val="0000CC"/>
                </a:solidFill>
                <a:latin typeface="Times New Roman" pitchFamily="18" charset="0"/>
                <a:cs typeface="Times New Roman" pitchFamily="18" charset="0"/>
              </a:rPr>
              <a:t>2. Những người đội viên đầu tiên của Đội là ai?</a:t>
            </a:r>
          </a:p>
        </p:txBody>
      </p:sp>
      <p:sp>
        <p:nvSpPr>
          <p:cNvPr id="38920" name="Text Box 13"/>
          <p:cNvSpPr txBox="1">
            <a:spLocks noChangeArrowheads="1"/>
          </p:cNvSpPr>
          <p:nvPr/>
        </p:nvSpPr>
        <p:spPr bwMode="auto">
          <a:xfrm>
            <a:off x="349250" y="4648200"/>
            <a:ext cx="8736013" cy="646113"/>
          </a:xfrm>
          <a:prstGeom prst="rect">
            <a:avLst/>
          </a:prstGeom>
          <a:gradFill rotWithShape="1">
            <a:gsLst>
              <a:gs pos="0">
                <a:srgbClr val="FFFF80"/>
              </a:gs>
              <a:gs pos="50000">
                <a:srgbClr val="FFFFB3"/>
              </a:gs>
              <a:gs pos="100000">
                <a:srgbClr val="FFFFDA"/>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US" altLang="en-US" sz="3600" b="1">
                <a:solidFill>
                  <a:srgbClr val="0000CC"/>
                </a:solidFill>
                <a:latin typeface="Times New Roman" pitchFamily="18" charset="0"/>
                <a:cs typeface="Times New Roman" pitchFamily="18" charset="0"/>
              </a:rPr>
              <a:t>3. Đội được mang tên Bác Hồ từ khi nào?</a:t>
            </a:r>
          </a:p>
        </p:txBody>
      </p:sp>
      <p:pic>
        <p:nvPicPr>
          <p:cNvPr id="38921" name="Picture 2" descr="0.huy_hieu_doi"/>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29600" y="0"/>
            <a:ext cx="914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86024"/>
                                        </p:tgtEl>
                                        <p:attrNameLst>
                                          <p:attrName>style.visibility</p:attrName>
                                        </p:attrNameLst>
                                      </p:cBhvr>
                                      <p:to>
                                        <p:strVal val="visible"/>
                                      </p:to>
                                    </p:set>
                                    <p:anim calcmode="discrete" valueType="clr">
                                      <p:cBhvr override="childStyle">
                                        <p:cTn id="7" dur="80"/>
                                        <p:tgtEl>
                                          <p:spTgt spid="8602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86024"/>
                                        </p:tgtEl>
                                        <p:attrNameLst>
                                          <p:attrName>fillcolor</p:attrName>
                                        </p:attrNameLst>
                                      </p:cBhvr>
                                      <p:tavLst>
                                        <p:tav tm="0">
                                          <p:val>
                                            <p:clrVal>
                                              <a:schemeClr val="accent2"/>
                                            </p:clrVal>
                                          </p:val>
                                        </p:tav>
                                        <p:tav tm="50000">
                                          <p:val>
                                            <p:clrVal>
                                              <a:schemeClr val="hlink"/>
                                            </p:clrVal>
                                          </p:val>
                                        </p:tav>
                                      </p:tavLst>
                                    </p:anim>
                                    <p:set>
                                      <p:cBhvr>
                                        <p:cTn id="9" dur="80"/>
                                        <p:tgtEl>
                                          <p:spTgt spid="86024"/>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86025"/>
                                        </p:tgtEl>
                                        <p:attrNameLst>
                                          <p:attrName>style.visibility</p:attrName>
                                        </p:attrNameLst>
                                      </p:cBhvr>
                                      <p:to>
                                        <p:strVal val="visible"/>
                                      </p:to>
                                    </p:set>
                                    <p:anim calcmode="discrete" valueType="clr">
                                      <p:cBhvr override="childStyle">
                                        <p:cTn id="14" dur="80"/>
                                        <p:tgtEl>
                                          <p:spTgt spid="86025"/>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86025"/>
                                        </p:tgtEl>
                                        <p:attrNameLst>
                                          <p:attrName>fillcolor</p:attrName>
                                        </p:attrNameLst>
                                      </p:cBhvr>
                                      <p:tavLst>
                                        <p:tav tm="0">
                                          <p:val>
                                            <p:clrVal>
                                              <a:schemeClr val="accent2"/>
                                            </p:clrVal>
                                          </p:val>
                                        </p:tav>
                                        <p:tav tm="50000">
                                          <p:val>
                                            <p:clrVal>
                                              <a:schemeClr val="hlink"/>
                                            </p:clrVal>
                                          </p:val>
                                        </p:tav>
                                      </p:tavLst>
                                    </p:anim>
                                    <p:set>
                                      <p:cBhvr>
                                        <p:cTn id="16" dur="80"/>
                                        <p:tgtEl>
                                          <p:spTgt spid="8602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4" grpId="0" animBg="1"/>
      <p:bldP spid="8602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10" descr="sun14[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304800" y="4508500"/>
            <a:ext cx="868680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altLang="en-US" sz="2800" b="1">
                <a:solidFill>
                  <a:srgbClr val="0000CC"/>
                </a:solidFill>
                <a:latin typeface="Times New Roman" pitchFamily="18" charset="0"/>
                <a:cs typeface="Times New Roman" pitchFamily="18" charset="0"/>
              </a:rPr>
              <a:t>* Tổ chức Đội Thiếu niên Tiền phong Hồ Chí Minh tập hợp trẻ em thuộc cả độ tuổi nhi đồng(từ 5 đến 9 tuổi- sinh hoạt trong các Sao Nhi đồng) lẫn thiếu niên (9 đến 14 tuổi - sinh hoạt trong các Chi đội Thiếu niên Tiền phong).</a:t>
            </a:r>
          </a:p>
        </p:txBody>
      </p:sp>
      <p:sp>
        <p:nvSpPr>
          <p:cNvPr id="89099" name="Text Box 11"/>
          <p:cNvSpPr txBox="1">
            <a:spLocks noChangeArrowheads="1"/>
          </p:cNvSpPr>
          <p:nvPr/>
        </p:nvSpPr>
        <p:spPr bwMode="auto">
          <a:xfrm>
            <a:off x="304800" y="1295400"/>
            <a:ext cx="87233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GB" altLang="en-US" sz="2800" b="1">
                <a:solidFill>
                  <a:srgbClr val="FF0066"/>
                </a:solidFill>
                <a:latin typeface="Times New Roman" pitchFamily="18" charset="0"/>
                <a:cs typeface="Times New Roman" pitchFamily="18" charset="0"/>
              </a:rPr>
              <a:t>- Ngày 15/5/1941, tại Cao Bằng.</a:t>
            </a:r>
            <a:endParaRPr lang="en-US" altLang="en-US" sz="2800">
              <a:latin typeface="Times New Roman" pitchFamily="18" charset="0"/>
              <a:cs typeface="Times New Roman" pitchFamily="18" charset="0"/>
            </a:endParaRPr>
          </a:p>
        </p:txBody>
      </p:sp>
      <p:sp>
        <p:nvSpPr>
          <p:cNvPr id="89100" name="Text Box 12"/>
          <p:cNvSpPr txBox="1">
            <a:spLocks noChangeArrowheads="1"/>
          </p:cNvSpPr>
          <p:nvPr/>
        </p:nvSpPr>
        <p:spPr bwMode="auto">
          <a:xfrm>
            <a:off x="228600" y="2514600"/>
            <a:ext cx="879951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GB" altLang="en-US" sz="2800" b="1">
                <a:solidFill>
                  <a:srgbClr val="800000"/>
                </a:solidFill>
                <a:latin typeface="Times New Roman" pitchFamily="18" charset="0"/>
                <a:cs typeface="Times New Roman" pitchFamily="18" charset="0"/>
              </a:rPr>
              <a:t>- Nông văn Dền, Nông Văn Thân, Lý Văn Tịnh,  Lý Thị Mì, Lý Thị Sậu.</a:t>
            </a:r>
            <a:endParaRPr lang="en-US" altLang="en-US" sz="2800">
              <a:latin typeface="Times New Roman" pitchFamily="18" charset="0"/>
              <a:cs typeface="Times New Roman" pitchFamily="18" charset="0"/>
            </a:endParaRPr>
          </a:p>
        </p:txBody>
      </p:sp>
      <p:sp>
        <p:nvSpPr>
          <p:cNvPr id="89101" name="Text Box 13"/>
          <p:cNvSpPr txBox="1">
            <a:spLocks noChangeArrowheads="1"/>
          </p:cNvSpPr>
          <p:nvPr/>
        </p:nvSpPr>
        <p:spPr bwMode="auto">
          <a:xfrm>
            <a:off x="228600" y="3962400"/>
            <a:ext cx="86836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US" altLang="en-US" sz="2800">
                <a:latin typeface="Times New Roman" pitchFamily="18" charset="0"/>
                <a:cs typeface="Times New Roman" pitchFamily="18" charset="0"/>
              </a:rPr>
              <a:t>- </a:t>
            </a:r>
            <a:r>
              <a:rPr lang="en-GB" altLang="en-US" sz="2800" b="1">
                <a:solidFill>
                  <a:srgbClr val="FF0000"/>
                </a:solidFill>
                <a:latin typeface="Times New Roman" pitchFamily="18" charset="0"/>
                <a:cs typeface="Times New Roman" pitchFamily="18" charset="0"/>
              </a:rPr>
              <a:t>Ngày 30/1/1970</a:t>
            </a:r>
            <a:endParaRPr lang="en-US" altLang="en-US" sz="2800">
              <a:latin typeface="Times New Roman" pitchFamily="18" charset="0"/>
              <a:cs typeface="Times New Roman" pitchFamily="18" charset="0"/>
            </a:endParaRPr>
          </a:p>
        </p:txBody>
      </p:sp>
      <p:sp>
        <p:nvSpPr>
          <p:cNvPr id="89102" name="Text Box 14"/>
          <p:cNvSpPr txBox="1">
            <a:spLocks noChangeArrowheads="1"/>
          </p:cNvSpPr>
          <p:nvPr/>
        </p:nvSpPr>
        <p:spPr bwMode="auto">
          <a:xfrm>
            <a:off x="265113" y="776288"/>
            <a:ext cx="8763000" cy="519112"/>
          </a:xfrm>
          <a:prstGeom prst="rect">
            <a:avLst/>
          </a:prstGeom>
          <a:gradFill rotWithShape="1">
            <a:gsLst>
              <a:gs pos="0">
                <a:srgbClr val="FFFF80"/>
              </a:gs>
              <a:gs pos="50000">
                <a:srgbClr val="FFFFB3"/>
              </a:gs>
              <a:gs pos="100000">
                <a:srgbClr val="FFFFDA"/>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US" altLang="en-US" sz="2800" b="1">
                <a:solidFill>
                  <a:srgbClr val="0000CC"/>
                </a:solidFill>
                <a:latin typeface="Times New Roman" pitchFamily="18" charset="0"/>
                <a:cs typeface="Times New Roman" pitchFamily="18" charset="0"/>
              </a:rPr>
              <a:t>1. Đội được thành lập khi nào? Ở đâu.</a:t>
            </a:r>
          </a:p>
        </p:txBody>
      </p:sp>
      <p:sp>
        <p:nvSpPr>
          <p:cNvPr id="89103" name="Text Box 15"/>
          <p:cNvSpPr txBox="1">
            <a:spLocks noChangeArrowheads="1"/>
          </p:cNvSpPr>
          <p:nvPr/>
        </p:nvSpPr>
        <p:spPr bwMode="auto">
          <a:xfrm>
            <a:off x="228600" y="1905000"/>
            <a:ext cx="8763000" cy="519113"/>
          </a:xfrm>
          <a:prstGeom prst="rect">
            <a:avLst/>
          </a:prstGeom>
          <a:gradFill rotWithShape="1">
            <a:gsLst>
              <a:gs pos="0">
                <a:srgbClr val="BEF397"/>
              </a:gs>
              <a:gs pos="50000">
                <a:srgbClr val="D5F6C0"/>
              </a:gs>
              <a:gs pos="100000">
                <a:srgbClr val="EAFAE0"/>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US" altLang="en-US" sz="2800" b="1">
                <a:solidFill>
                  <a:srgbClr val="0000CC"/>
                </a:solidFill>
                <a:latin typeface="Times New Roman" pitchFamily="18" charset="0"/>
                <a:cs typeface="Times New Roman" pitchFamily="18" charset="0"/>
              </a:rPr>
              <a:t>2. Những người đội viên đầu tiên của Đội là ai?</a:t>
            </a:r>
          </a:p>
        </p:txBody>
      </p:sp>
      <p:sp>
        <p:nvSpPr>
          <p:cNvPr id="89104" name="Text Box 16"/>
          <p:cNvSpPr txBox="1">
            <a:spLocks noChangeArrowheads="1"/>
          </p:cNvSpPr>
          <p:nvPr/>
        </p:nvSpPr>
        <p:spPr bwMode="auto">
          <a:xfrm>
            <a:off x="304800" y="3443288"/>
            <a:ext cx="8723313" cy="519112"/>
          </a:xfrm>
          <a:prstGeom prst="rect">
            <a:avLst/>
          </a:prstGeom>
          <a:gradFill rotWithShape="1">
            <a:gsLst>
              <a:gs pos="0">
                <a:srgbClr val="FFDE80"/>
              </a:gs>
              <a:gs pos="50000">
                <a:srgbClr val="FFE8B3"/>
              </a:gs>
              <a:gs pos="100000">
                <a:srgbClr val="FFF3DA"/>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US" altLang="en-US" sz="2800" b="1">
                <a:solidFill>
                  <a:srgbClr val="0000CC"/>
                </a:solidFill>
                <a:latin typeface="Times New Roman" pitchFamily="18" charset="0"/>
                <a:cs typeface="Times New Roman" pitchFamily="18" charset="0"/>
              </a:rPr>
              <a:t>3. Đội được mang tên Bác Hồ từ khi nào?</a:t>
            </a:r>
          </a:p>
        </p:txBody>
      </p:sp>
      <p:pic>
        <p:nvPicPr>
          <p:cNvPr id="39946" name="Picture 2" descr="0.huy_hieu_do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0"/>
            <a:ext cx="1371600" cy="148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89102"/>
                                        </p:tgtEl>
                                        <p:attrNameLst>
                                          <p:attrName>style.visibility</p:attrName>
                                        </p:attrNameLst>
                                      </p:cBhvr>
                                      <p:to>
                                        <p:strVal val="visible"/>
                                      </p:to>
                                    </p:set>
                                    <p:anim calcmode="discrete" valueType="clr">
                                      <p:cBhvr override="childStyle">
                                        <p:cTn id="7" dur="80"/>
                                        <p:tgtEl>
                                          <p:spTgt spid="8910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89102"/>
                                        </p:tgtEl>
                                        <p:attrNameLst>
                                          <p:attrName>fillcolor</p:attrName>
                                        </p:attrNameLst>
                                      </p:cBhvr>
                                      <p:tavLst>
                                        <p:tav tm="0">
                                          <p:val>
                                            <p:clrVal>
                                              <a:schemeClr val="accent2"/>
                                            </p:clrVal>
                                          </p:val>
                                        </p:tav>
                                        <p:tav tm="50000">
                                          <p:val>
                                            <p:clrVal>
                                              <a:schemeClr val="hlink"/>
                                            </p:clrVal>
                                          </p:val>
                                        </p:tav>
                                      </p:tavLst>
                                    </p:anim>
                                    <p:set>
                                      <p:cBhvr>
                                        <p:cTn id="9" dur="80"/>
                                        <p:tgtEl>
                                          <p:spTgt spid="89102"/>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89099"/>
                                        </p:tgtEl>
                                        <p:attrNameLst>
                                          <p:attrName>style.visibility</p:attrName>
                                        </p:attrNameLst>
                                      </p:cBhvr>
                                      <p:to>
                                        <p:strVal val="visible"/>
                                      </p:to>
                                    </p:set>
                                    <p:anim calcmode="discrete" valueType="clr">
                                      <p:cBhvr override="childStyle">
                                        <p:cTn id="14" dur="80"/>
                                        <p:tgtEl>
                                          <p:spTgt spid="89099"/>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89099"/>
                                        </p:tgtEl>
                                        <p:attrNameLst>
                                          <p:attrName>fillcolor</p:attrName>
                                        </p:attrNameLst>
                                      </p:cBhvr>
                                      <p:tavLst>
                                        <p:tav tm="0">
                                          <p:val>
                                            <p:clrVal>
                                              <a:schemeClr val="accent2"/>
                                            </p:clrVal>
                                          </p:val>
                                        </p:tav>
                                        <p:tav tm="50000">
                                          <p:val>
                                            <p:clrVal>
                                              <a:schemeClr val="hlink"/>
                                            </p:clrVal>
                                          </p:val>
                                        </p:tav>
                                      </p:tavLst>
                                    </p:anim>
                                    <p:set>
                                      <p:cBhvr>
                                        <p:cTn id="16" dur="80"/>
                                        <p:tgtEl>
                                          <p:spTgt spid="89099"/>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89103"/>
                                        </p:tgtEl>
                                        <p:attrNameLst>
                                          <p:attrName>style.visibility</p:attrName>
                                        </p:attrNameLst>
                                      </p:cBhvr>
                                      <p:to>
                                        <p:strVal val="visible"/>
                                      </p:to>
                                    </p:set>
                                    <p:anim calcmode="discrete" valueType="clr">
                                      <p:cBhvr override="childStyle">
                                        <p:cTn id="21" dur="80"/>
                                        <p:tgtEl>
                                          <p:spTgt spid="89103"/>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89103"/>
                                        </p:tgtEl>
                                        <p:attrNameLst>
                                          <p:attrName>fillcolor</p:attrName>
                                        </p:attrNameLst>
                                      </p:cBhvr>
                                      <p:tavLst>
                                        <p:tav tm="0">
                                          <p:val>
                                            <p:clrVal>
                                              <a:schemeClr val="accent2"/>
                                            </p:clrVal>
                                          </p:val>
                                        </p:tav>
                                        <p:tav tm="50000">
                                          <p:val>
                                            <p:clrVal>
                                              <a:schemeClr val="hlink"/>
                                            </p:clrVal>
                                          </p:val>
                                        </p:tav>
                                      </p:tavLst>
                                    </p:anim>
                                    <p:set>
                                      <p:cBhvr>
                                        <p:cTn id="23" dur="80"/>
                                        <p:tgtEl>
                                          <p:spTgt spid="89103"/>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89100"/>
                                        </p:tgtEl>
                                        <p:attrNameLst>
                                          <p:attrName>style.visibility</p:attrName>
                                        </p:attrNameLst>
                                      </p:cBhvr>
                                      <p:to>
                                        <p:strVal val="visible"/>
                                      </p:to>
                                    </p:set>
                                    <p:anim calcmode="discrete" valueType="clr">
                                      <p:cBhvr override="childStyle">
                                        <p:cTn id="28" dur="80"/>
                                        <p:tgtEl>
                                          <p:spTgt spid="89100"/>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89100"/>
                                        </p:tgtEl>
                                        <p:attrNameLst>
                                          <p:attrName>fillcolor</p:attrName>
                                        </p:attrNameLst>
                                      </p:cBhvr>
                                      <p:tavLst>
                                        <p:tav tm="0">
                                          <p:val>
                                            <p:clrVal>
                                              <a:schemeClr val="accent2"/>
                                            </p:clrVal>
                                          </p:val>
                                        </p:tav>
                                        <p:tav tm="50000">
                                          <p:val>
                                            <p:clrVal>
                                              <a:schemeClr val="hlink"/>
                                            </p:clrVal>
                                          </p:val>
                                        </p:tav>
                                      </p:tavLst>
                                    </p:anim>
                                    <p:set>
                                      <p:cBhvr>
                                        <p:cTn id="30" dur="80"/>
                                        <p:tgtEl>
                                          <p:spTgt spid="89100"/>
                                        </p:tgtEl>
                                        <p:attrNameLst>
                                          <p:attrName>fill.type</p:attrName>
                                        </p:attrNameLst>
                                      </p:cBhvr>
                                      <p:to>
                                        <p:strVal val="solid"/>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7" presetClass="entr" presetSubtype="0" fill="hold" grpId="0" nodeType="clickEffect">
                                  <p:stCondLst>
                                    <p:cond delay="0"/>
                                  </p:stCondLst>
                                  <p:iterate type="lt">
                                    <p:tmPct val="50000"/>
                                  </p:iterate>
                                  <p:childTnLst>
                                    <p:set>
                                      <p:cBhvr>
                                        <p:cTn id="34" dur="1" fill="hold">
                                          <p:stCondLst>
                                            <p:cond delay="0"/>
                                          </p:stCondLst>
                                        </p:cTn>
                                        <p:tgtEl>
                                          <p:spTgt spid="89104"/>
                                        </p:tgtEl>
                                        <p:attrNameLst>
                                          <p:attrName>style.visibility</p:attrName>
                                        </p:attrNameLst>
                                      </p:cBhvr>
                                      <p:to>
                                        <p:strVal val="visible"/>
                                      </p:to>
                                    </p:set>
                                    <p:anim calcmode="discrete" valueType="clr">
                                      <p:cBhvr override="childStyle">
                                        <p:cTn id="35" dur="80"/>
                                        <p:tgtEl>
                                          <p:spTgt spid="89104"/>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89104"/>
                                        </p:tgtEl>
                                        <p:attrNameLst>
                                          <p:attrName>fillcolor</p:attrName>
                                        </p:attrNameLst>
                                      </p:cBhvr>
                                      <p:tavLst>
                                        <p:tav tm="0">
                                          <p:val>
                                            <p:clrVal>
                                              <a:schemeClr val="accent2"/>
                                            </p:clrVal>
                                          </p:val>
                                        </p:tav>
                                        <p:tav tm="50000">
                                          <p:val>
                                            <p:clrVal>
                                              <a:schemeClr val="hlink"/>
                                            </p:clrVal>
                                          </p:val>
                                        </p:tav>
                                      </p:tavLst>
                                    </p:anim>
                                    <p:set>
                                      <p:cBhvr>
                                        <p:cTn id="37" dur="80"/>
                                        <p:tgtEl>
                                          <p:spTgt spid="89104"/>
                                        </p:tgtEl>
                                        <p:attrNameLst>
                                          <p:attrName>fill.type</p:attrName>
                                        </p:attrNameLst>
                                      </p:cBhvr>
                                      <p:to>
                                        <p:strVal val="solid"/>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27" presetClass="entr" presetSubtype="0" fill="hold" grpId="0" nodeType="clickEffect">
                                  <p:stCondLst>
                                    <p:cond delay="0"/>
                                  </p:stCondLst>
                                  <p:iterate type="lt">
                                    <p:tmPct val="50000"/>
                                  </p:iterate>
                                  <p:childTnLst>
                                    <p:set>
                                      <p:cBhvr>
                                        <p:cTn id="41" dur="1" fill="hold">
                                          <p:stCondLst>
                                            <p:cond delay="0"/>
                                          </p:stCondLst>
                                        </p:cTn>
                                        <p:tgtEl>
                                          <p:spTgt spid="89101"/>
                                        </p:tgtEl>
                                        <p:attrNameLst>
                                          <p:attrName>style.visibility</p:attrName>
                                        </p:attrNameLst>
                                      </p:cBhvr>
                                      <p:to>
                                        <p:strVal val="visible"/>
                                      </p:to>
                                    </p:set>
                                    <p:anim calcmode="discrete" valueType="clr">
                                      <p:cBhvr override="childStyle">
                                        <p:cTn id="42" dur="80"/>
                                        <p:tgtEl>
                                          <p:spTgt spid="89101"/>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89101"/>
                                        </p:tgtEl>
                                        <p:attrNameLst>
                                          <p:attrName>fillcolor</p:attrName>
                                        </p:attrNameLst>
                                      </p:cBhvr>
                                      <p:tavLst>
                                        <p:tav tm="0">
                                          <p:val>
                                            <p:clrVal>
                                              <a:schemeClr val="accent2"/>
                                            </p:clrVal>
                                          </p:val>
                                        </p:tav>
                                        <p:tav tm="50000">
                                          <p:val>
                                            <p:clrVal>
                                              <a:schemeClr val="hlink"/>
                                            </p:clrVal>
                                          </p:val>
                                        </p:tav>
                                      </p:tavLst>
                                    </p:anim>
                                    <p:set>
                                      <p:cBhvr>
                                        <p:cTn id="44" dur="80"/>
                                        <p:tgtEl>
                                          <p:spTgt spid="89101"/>
                                        </p:tgtEl>
                                        <p:attrNameLst>
                                          <p:attrName>fill.type</p:attrName>
                                        </p:attrNameLst>
                                      </p:cBhvr>
                                      <p:to>
                                        <p:strVal val="solid"/>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27" presetClass="entr" presetSubtype="0" fill="hold" nodeType="clickEffect">
                                  <p:stCondLst>
                                    <p:cond delay="0"/>
                                  </p:stCondLst>
                                  <p:iterate type="lt">
                                    <p:tmPct val="50000"/>
                                  </p:iterate>
                                  <p:childTnLst>
                                    <p:set>
                                      <p:cBhvr>
                                        <p:cTn id="48" dur="1" fill="hold">
                                          <p:stCondLst>
                                            <p:cond delay="0"/>
                                          </p:stCondLst>
                                        </p:cTn>
                                        <p:tgtEl>
                                          <p:spTgt spid="7">
                                            <p:txEl>
                                              <p:pRg st="0" end="0"/>
                                            </p:txEl>
                                          </p:spTgt>
                                        </p:tgtEl>
                                        <p:attrNameLst>
                                          <p:attrName>style.visibility</p:attrName>
                                        </p:attrNameLst>
                                      </p:cBhvr>
                                      <p:to>
                                        <p:strVal val="visible"/>
                                      </p:to>
                                    </p:set>
                                    <p:anim calcmode="discrete" valueType="clr">
                                      <p:cBhvr override="childStyle">
                                        <p:cTn id="49" dur="80"/>
                                        <p:tgtEl>
                                          <p:spTgt spid="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0" dur="80"/>
                                        <p:tgtEl>
                                          <p:spTgt spid="7">
                                            <p:txEl>
                                              <p:pRg st="0" end="0"/>
                                            </p:txEl>
                                          </p:spTgt>
                                        </p:tgtEl>
                                        <p:attrNameLst>
                                          <p:attrName>fillcolor</p:attrName>
                                        </p:attrNameLst>
                                      </p:cBhvr>
                                      <p:tavLst>
                                        <p:tav tm="0">
                                          <p:val>
                                            <p:clrVal>
                                              <a:schemeClr val="accent2"/>
                                            </p:clrVal>
                                          </p:val>
                                        </p:tav>
                                        <p:tav tm="50000">
                                          <p:val>
                                            <p:clrVal>
                                              <a:schemeClr val="hlink"/>
                                            </p:clrVal>
                                          </p:val>
                                        </p:tav>
                                      </p:tavLst>
                                    </p:anim>
                                    <p:set>
                                      <p:cBhvr>
                                        <p:cTn id="51" dur="80"/>
                                        <p:tgtEl>
                                          <p:spTgt spid="7">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9" grpId="0"/>
      <p:bldP spid="89100" grpId="0"/>
      <p:bldP spid="89101" grpId="0"/>
      <p:bldP spid="89102" grpId="0" animBg="1"/>
      <p:bldP spid="89103" grpId="0" animBg="1"/>
      <p:bldP spid="8910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Box 7"/>
          <p:cNvSpPr txBox="1">
            <a:spLocks noChangeArrowheads="1"/>
          </p:cNvSpPr>
          <p:nvPr/>
        </p:nvSpPr>
        <p:spPr bwMode="auto">
          <a:xfrm>
            <a:off x="319088" y="304800"/>
            <a:ext cx="8139112"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altLang="en-US" sz="2800" b="1">
                <a:solidFill>
                  <a:srgbClr val="0000CC"/>
                </a:solidFill>
                <a:latin typeface="Times New Roman" pitchFamily="18" charset="0"/>
                <a:cs typeface="Times New Roman" pitchFamily="18" charset="0"/>
              </a:rPr>
              <a:t> ** Đội được thành lập ngày 15/5/1941 tại Pắc Bó,  Cao Bằng. Tên gọi lúc đầu là Đội Nhi đồng cứu quốc.</a:t>
            </a:r>
          </a:p>
          <a:p>
            <a:pPr algn="just" eaLnBrk="1" hangingPunct="1"/>
            <a:r>
              <a:rPr lang="en-US" altLang="en-US" sz="2800" b="1">
                <a:solidFill>
                  <a:srgbClr val="0000CC"/>
                </a:solidFill>
                <a:latin typeface="Times New Roman" pitchFamily="18" charset="0"/>
                <a:cs typeface="Times New Roman" pitchFamily="18" charset="0"/>
              </a:rPr>
              <a:t> ** Lúc đầu đội chỉ có 5 đội viên với người đội trưởng anh hùng là Nông Văn Dền(bí danh Kim Đồng).Bốn đội viên khác là: Nông Văn Thàn(Cao Sơn), Lí Văn Tịnh(Thanh Minh), Lý Thị Mì(Thủy Tiên), Lý Thị Xậu(Thanh Thủy).</a:t>
            </a:r>
          </a:p>
        </p:txBody>
      </p:sp>
      <p:pic>
        <p:nvPicPr>
          <p:cNvPr id="40963" name="Picture 10" descr="sun14[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5" name="TextBox 18"/>
          <p:cNvSpPr txBox="1">
            <a:spLocks noChangeArrowheads="1"/>
          </p:cNvSpPr>
          <p:nvPr/>
        </p:nvSpPr>
        <p:spPr bwMode="auto">
          <a:xfrm>
            <a:off x="339725" y="3773488"/>
            <a:ext cx="8651875" cy="224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en-US" altLang="en-US" sz="2800" b="1" dirty="0" smtClean="0">
                <a:solidFill>
                  <a:schemeClr val="accent4">
                    <a:lumMod val="50000"/>
                  </a:schemeClr>
                </a:solidFill>
                <a:latin typeface="Times New Roman" pitchFamily="18" charset="0"/>
                <a:cs typeface="Times New Roman" pitchFamily="18" charset="0"/>
              </a:rPr>
              <a:t>**  </a:t>
            </a:r>
            <a:r>
              <a:rPr lang="en-US" altLang="en-US" sz="2800" b="1" dirty="0" err="1" smtClean="0">
                <a:solidFill>
                  <a:schemeClr val="accent4">
                    <a:lumMod val="50000"/>
                  </a:schemeClr>
                </a:solidFill>
                <a:latin typeface="Times New Roman" pitchFamily="18" charset="0"/>
                <a:cs typeface="Times New Roman" pitchFamily="18" charset="0"/>
              </a:rPr>
              <a:t>Sau</a:t>
            </a:r>
            <a:r>
              <a:rPr lang="en-US" altLang="en-US" sz="2800" b="1" dirty="0" smtClean="0">
                <a:solidFill>
                  <a:schemeClr val="accent4">
                    <a:lumMod val="50000"/>
                  </a:schemeClr>
                </a:solidFill>
                <a:latin typeface="Times New Roman" pitchFamily="18" charset="0"/>
                <a:cs typeface="Times New Roman" pitchFamily="18" charset="0"/>
              </a:rPr>
              <a:t> </a:t>
            </a:r>
            <a:r>
              <a:rPr lang="en-US" altLang="en-US" sz="2800" b="1" dirty="0" err="1" smtClean="0">
                <a:solidFill>
                  <a:schemeClr val="accent4">
                    <a:lumMod val="50000"/>
                  </a:schemeClr>
                </a:solidFill>
                <a:latin typeface="Times New Roman" pitchFamily="18" charset="0"/>
                <a:cs typeface="Times New Roman" pitchFamily="18" charset="0"/>
              </a:rPr>
              <a:t>ba</a:t>
            </a:r>
            <a:r>
              <a:rPr lang="en-US" altLang="en-US" sz="2800" b="1" dirty="0" smtClean="0">
                <a:solidFill>
                  <a:schemeClr val="accent4">
                    <a:lumMod val="50000"/>
                  </a:schemeClr>
                </a:solidFill>
                <a:latin typeface="Times New Roman" pitchFamily="18" charset="0"/>
                <a:cs typeface="Times New Roman" pitchFamily="18" charset="0"/>
              </a:rPr>
              <a:t> </a:t>
            </a:r>
            <a:r>
              <a:rPr lang="en-US" altLang="en-US" sz="2800" b="1" dirty="0" err="1" smtClean="0">
                <a:solidFill>
                  <a:schemeClr val="accent4">
                    <a:lumMod val="50000"/>
                  </a:schemeClr>
                </a:solidFill>
                <a:latin typeface="Times New Roman" pitchFamily="18" charset="0"/>
                <a:cs typeface="Times New Roman" pitchFamily="18" charset="0"/>
              </a:rPr>
              <a:t>lần</a:t>
            </a:r>
            <a:r>
              <a:rPr lang="en-US" altLang="en-US" sz="2800" b="1" dirty="0" smtClean="0">
                <a:solidFill>
                  <a:schemeClr val="accent4">
                    <a:lumMod val="50000"/>
                  </a:schemeClr>
                </a:solidFill>
                <a:latin typeface="Times New Roman" pitchFamily="18" charset="0"/>
                <a:cs typeface="Times New Roman" pitchFamily="18" charset="0"/>
              </a:rPr>
              <a:t> </a:t>
            </a:r>
            <a:r>
              <a:rPr lang="en-US" altLang="en-US" sz="2800" b="1" dirty="0" err="1" smtClean="0">
                <a:solidFill>
                  <a:schemeClr val="accent4">
                    <a:lumMod val="50000"/>
                  </a:schemeClr>
                </a:solidFill>
                <a:latin typeface="Times New Roman" pitchFamily="18" charset="0"/>
                <a:cs typeface="Times New Roman" pitchFamily="18" charset="0"/>
              </a:rPr>
              <a:t>đổi</a:t>
            </a:r>
            <a:r>
              <a:rPr lang="en-US" altLang="en-US" sz="2800" b="1" dirty="0" smtClean="0">
                <a:solidFill>
                  <a:schemeClr val="accent4">
                    <a:lumMod val="50000"/>
                  </a:schemeClr>
                </a:solidFill>
                <a:latin typeface="Times New Roman" pitchFamily="18" charset="0"/>
                <a:cs typeface="Times New Roman" pitchFamily="18" charset="0"/>
              </a:rPr>
              <a:t> </a:t>
            </a:r>
            <a:r>
              <a:rPr lang="en-US" altLang="en-US" sz="2800" b="1" dirty="0" err="1" smtClean="0">
                <a:solidFill>
                  <a:schemeClr val="accent4">
                    <a:lumMod val="50000"/>
                  </a:schemeClr>
                </a:solidFill>
                <a:latin typeface="Times New Roman" pitchFamily="18" charset="0"/>
                <a:cs typeface="Times New Roman" pitchFamily="18" charset="0"/>
              </a:rPr>
              <a:t>tên</a:t>
            </a:r>
            <a:r>
              <a:rPr lang="en-US" altLang="en-US" sz="2800" b="1" dirty="0" smtClean="0">
                <a:solidFill>
                  <a:schemeClr val="accent4">
                    <a:lumMod val="50000"/>
                  </a:schemeClr>
                </a:solidFill>
                <a:latin typeface="Times New Roman" pitchFamily="18" charset="0"/>
                <a:cs typeface="Times New Roman" pitchFamily="18" charset="0"/>
              </a:rPr>
              <a:t>:</a:t>
            </a:r>
          </a:p>
          <a:p>
            <a:pPr eaLnBrk="1" hangingPunct="1">
              <a:defRPr/>
            </a:pPr>
            <a:r>
              <a:rPr lang="en-US" altLang="en-US" sz="2800" b="1" dirty="0" smtClean="0">
                <a:solidFill>
                  <a:srgbClr val="FF0000"/>
                </a:solidFill>
                <a:latin typeface="Times New Roman" pitchFamily="18" charset="0"/>
                <a:cs typeface="Times New Roman" pitchFamily="18" charset="0"/>
              </a:rPr>
              <a:t>- </a:t>
            </a:r>
            <a:r>
              <a:rPr lang="en-US" altLang="en-US" sz="2800" b="1" dirty="0" err="1" smtClean="0">
                <a:solidFill>
                  <a:srgbClr val="FF0000"/>
                </a:solidFill>
                <a:latin typeface="Times New Roman" pitchFamily="18" charset="0"/>
                <a:cs typeface="Times New Roman" pitchFamily="18" charset="0"/>
              </a:rPr>
              <a:t>Tên</a:t>
            </a:r>
            <a:r>
              <a:rPr lang="en-US" altLang="en-US" sz="2800" b="1" dirty="0" smtClean="0">
                <a:solidFill>
                  <a:srgbClr val="FF0000"/>
                </a:solidFill>
                <a:latin typeface="Times New Roman" pitchFamily="18" charset="0"/>
                <a:cs typeface="Times New Roman" pitchFamily="18" charset="0"/>
              </a:rPr>
              <a:t> </a:t>
            </a:r>
            <a:r>
              <a:rPr lang="en-US" altLang="en-US" sz="2800" b="1" dirty="0" err="1" smtClean="0">
                <a:solidFill>
                  <a:srgbClr val="FF0000"/>
                </a:solidFill>
                <a:latin typeface="Times New Roman" pitchFamily="18" charset="0"/>
                <a:cs typeface="Times New Roman" pitchFamily="18" charset="0"/>
              </a:rPr>
              <a:t>gọi</a:t>
            </a:r>
            <a:r>
              <a:rPr lang="en-US" altLang="en-US" sz="2800" b="1" dirty="0" smtClean="0">
                <a:solidFill>
                  <a:srgbClr val="FF0000"/>
                </a:solidFill>
                <a:latin typeface="Times New Roman" pitchFamily="18" charset="0"/>
                <a:cs typeface="Times New Roman" pitchFamily="18" charset="0"/>
              </a:rPr>
              <a:t> </a:t>
            </a:r>
            <a:r>
              <a:rPr lang="en-US" altLang="en-US" sz="2800" b="1" dirty="0" err="1" smtClean="0">
                <a:solidFill>
                  <a:srgbClr val="FF0000"/>
                </a:solidFill>
                <a:latin typeface="Times New Roman" pitchFamily="18" charset="0"/>
                <a:cs typeface="Times New Roman" pitchFamily="18" charset="0"/>
              </a:rPr>
              <a:t>lúc</a:t>
            </a:r>
            <a:r>
              <a:rPr lang="en-US" altLang="en-US" sz="2800" b="1" dirty="0" smtClean="0">
                <a:solidFill>
                  <a:srgbClr val="FF0000"/>
                </a:solidFill>
                <a:latin typeface="Times New Roman" pitchFamily="18" charset="0"/>
                <a:cs typeface="Times New Roman" pitchFamily="18" charset="0"/>
              </a:rPr>
              <a:t> </a:t>
            </a:r>
            <a:r>
              <a:rPr lang="en-US" altLang="en-US" sz="2800" b="1" dirty="0" err="1" smtClean="0">
                <a:solidFill>
                  <a:srgbClr val="FF0000"/>
                </a:solidFill>
                <a:latin typeface="Times New Roman" pitchFamily="18" charset="0"/>
                <a:cs typeface="Times New Roman" pitchFamily="18" charset="0"/>
              </a:rPr>
              <a:t>đầu</a:t>
            </a:r>
            <a:r>
              <a:rPr lang="en-US" altLang="en-US" sz="2800" b="1" dirty="0" smtClean="0">
                <a:solidFill>
                  <a:srgbClr val="FF0000"/>
                </a:solidFill>
                <a:latin typeface="Times New Roman" pitchFamily="18" charset="0"/>
                <a:cs typeface="Times New Roman" pitchFamily="18" charset="0"/>
              </a:rPr>
              <a:t> </a:t>
            </a:r>
            <a:r>
              <a:rPr lang="en-US" altLang="en-US" sz="2800" b="1" dirty="0" err="1" smtClean="0">
                <a:solidFill>
                  <a:srgbClr val="FF0000"/>
                </a:solidFill>
                <a:latin typeface="Times New Roman" pitchFamily="18" charset="0"/>
                <a:cs typeface="Times New Roman" pitchFamily="18" charset="0"/>
              </a:rPr>
              <a:t>là</a:t>
            </a:r>
            <a:r>
              <a:rPr lang="en-US" altLang="en-US" sz="2800" b="1" dirty="0" smtClean="0">
                <a:solidFill>
                  <a:srgbClr val="FF0000"/>
                </a:solidFill>
                <a:latin typeface="Times New Roman" pitchFamily="18" charset="0"/>
                <a:cs typeface="Times New Roman" pitchFamily="18" charset="0"/>
              </a:rPr>
              <a:t> </a:t>
            </a:r>
            <a:r>
              <a:rPr lang="en-US" altLang="en-US" sz="2800" b="1" dirty="0" err="1" smtClean="0">
                <a:solidFill>
                  <a:srgbClr val="FF0000"/>
                </a:solidFill>
                <a:latin typeface="Times New Roman" pitchFamily="18" charset="0"/>
                <a:cs typeface="Times New Roman" pitchFamily="18" charset="0"/>
              </a:rPr>
              <a:t>Đội</a:t>
            </a:r>
            <a:r>
              <a:rPr lang="en-US" altLang="en-US" sz="2800" b="1" dirty="0" smtClean="0">
                <a:solidFill>
                  <a:srgbClr val="FF0000"/>
                </a:solidFill>
                <a:latin typeface="Times New Roman" pitchFamily="18" charset="0"/>
                <a:cs typeface="Times New Roman" pitchFamily="18" charset="0"/>
              </a:rPr>
              <a:t> </a:t>
            </a:r>
            <a:r>
              <a:rPr lang="en-US" altLang="en-US" sz="2800" b="1" dirty="0" err="1" smtClean="0">
                <a:solidFill>
                  <a:srgbClr val="FF0000"/>
                </a:solidFill>
                <a:latin typeface="Times New Roman" pitchFamily="18" charset="0"/>
                <a:cs typeface="Times New Roman" pitchFamily="18" charset="0"/>
              </a:rPr>
              <a:t>Nhi</a:t>
            </a:r>
            <a:r>
              <a:rPr lang="en-US" altLang="en-US" sz="2800" b="1" dirty="0" smtClean="0">
                <a:solidFill>
                  <a:srgbClr val="FF0000"/>
                </a:solidFill>
                <a:latin typeface="Times New Roman" pitchFamily="18" charset="0"/>
                <a:cs typeface="Times New Roman" pitchFamily="18" charset="0"/>
              </a:rPr>
              <a:t> </a:t>
            </a:r>
            <a:r>
              <a:rPr lang="en-US" altLang="en-US" sz="2800" b="1" dirty="0" err="1" smtClean="0">
                <a:solidFill>
                  <a:srgbClr val="FF0000"/>
                </a:solidFill>
                <a:latin typeface="Times New Roman" pitchFamily="18" charset="0"/>
                <a:cs typeface="Times New Roman" pitchFamily="18" charset="0"/>
              </a:rPr>
              <a:t>đồng</a:t>
            </a:r>
            <a:r>
              <a:rPr lang="en-US" altLang="en-US" sz="2800" b="1" dirty="0" smtClean="0">
                <a:solidFill>
                  <a:srgbClr val="FF0000"/>
                </a:solidFill>
                <a:latin typeface="Times New Roman" pitchFamily="18" charset="0"/>
                <a:cs typeface="Times New Roman" pitchFamily="18" charset="0"/>
              </a:rPr>
              <a:t> </a:t>
            </a:r>
            <a:r>
              <a:rPr lang="en-US" altLang="en-US" sz="2800" b="1" dirty="0" err="1" smtClean="0">
                <a:solidFill>
                  <a:srgbClr val="FF0000"/>
                </a:solidFill>
                <a:latin typeface="Times New Roman" pitchFamily="18" charset="0"/>
                <a:cs typeface="Times New Roman" pitchFamily="18" charset="0"/>
              </a:rPr>
              <a:t>cứu</a:t>
            </a:r>
            <a:r>
              <a:rPr lang="en-US" altLang="en-US" sz="2800" b="1" dirty="0" smtClean="0">
                <a:solidFill>
                  <a:srgbClr val="FF0000"/>
                </a:solidFill>
                <a:latin typeface="Times New Roman" pitchFamily="18" charset="0"/>
                <a:cs typeface="Times New Roman" pitchFamily="18" charset="0"/>
              </a:rPr>
              <a:t> </a:t>
            </a:r>
            <a:r>
              <a:rPr lang="en-US" altLang="en-US" sz="2800" b="1" dirty="0" err="1" smtClean="0">
                <a:solidFill>
                  <a:srgbClr val="FF0000"/>
                </a:solidFill>
                <a:latin typeface="Times New Roman" pitchFamily="18" charset="0"/>
                <a:cs typeface="Times New Roman" pitchFamily="18" charset="0"/>
              </a:rPr>
              <a:t>quốc</a:t>
            </a:r>
            <a:r>
              <a:rPr lang="en-US" altLang="en-US" sz="2800" b="1" dirty="0" smtClean="0">
                <a:solidFill>
                  <a:srgbClr val="FF0000"/>
                </a:solidFill>
                <a:latin typeface="Times New Roman" pitchFamily="18" charset="0"/>
                <a:cs typeface="Times New Roman" pitchFamily="18" charset="0"/>
              </a:rPr>
              <a:t> (15/5/1941)</a:t>
            </a:r>
          </a:p>
          <a:p>
            <a:pPr eaLnBrk="1" hangingPunct="1">
              <a:buFontTx/>
              <a:buChar char="-"/>
              <a:defRPr/>
            </a:pPr>
            <a:r>
              <a:rPr lang="en-US" altLang="en-US" sz="2800" b="1" dirty="0" smtClean="0">
                <a:solidFill>
                  <a:srgbClr val="FF0000"/>
                </a:solidFill>
                <a:latin typeface="Times New Roman" pitchFamily="18" charset="0"/>
                <a:cs typeface="Times New Roman" pitchFamily="18" charset="0"/>
              </a:rPr>
              <a:t> </a:t>
            </a:r>
            <a:r>
              <a:rPr lang="en-US" altLang="en-US" sz="2800" b="1" dirty="0" err="1" smtClean="0">
                <a:solidFill>
                  <a:srgbClr val="FF0000"/>
                </a:solidFill>
                <a:latin typeface="Times New Roman" pitchFamily="18" charset="0"/>
                <a:cs typeface="Times New Roman" pitchFamily="18" charset="0"/>
              </a:rPr>
              <a:t>Đội</a:t>
            </a:r>
            <a:r>
              <a:rPr lang="en-US" altLang="en-US" sz="2800" b="1" dirty="0" smtClean="0">
                <a:solidFill>
                  <a:srgbClr val="FF0000"/>
                </a:solidFill>
                <a:latin typeface="Times New Roman" pitchFamily="18" charset="0"/>
                <a:cs typeface="Times New Roman" pitchFamily="18" charset="0"/>
              </a:rPr>
              <a:t> </a:t>
            </a:r>
            <a:r>
              <a:rPr lang="en-US" altLang="en-US" sz="2800" b="1" dirty="0" err="1" smtClean="0">
                <a:solidFill>
                  <a:srgbClr val="FF0000"/>
                </a:solidFill>
                <a:latin typeface="Times New Roman" pitchFamily="18" charset="0"/>
                <a:cs typeface="Times New Roman" pitchFamily="18" charset="0"/>
              </a:rPr>
              <a:t>Thiếu</a:t>
            </a:r>
            <a:r>
              <a:rPr lang="en-US" altLang="en-US" sz="2800" b="1" dirty="0" smtClean="0">
                <a:solidFill>
                  <a:srgbClr val="FF0000"/>
                </a:solidFill>
                <a:latin typeface="Times New Roman" pitchFamily="18" charset="0"/>
                <a:cs typeface="Times New Roman" pitchFamily="18" charset="0"/>
              </a:rPr>
              <a:t> </a:t>
            </a:r>
            <a:r>
              <a:rPr lang="en-US" altLang="en-US" sz="2800" b="1" dirty="0" err="1" smtClean="0">
                <a:solidFill>
                  <a:srgbClr val="FF0000"/>
                </a:solidFill>
                <a:latin typeface="Times New Roman" pitchFamily="18" charset="0"/>
                <a:cs typeface="Times New Roman" pitchFamily="18" charset="0"/>
              </a:rPr>
              <a:t>nhi</a:t>
            </a:r>
            <a:r>
              <a:rPr lang="en-US" altLang="en-US" sz="2800" b="1" dirty="0" smtClean="0">
                <a:solidFill>
                  <a:srgbClr val="FF0000"/>
                </a:solidFill>
                <a:latin typeface="Times New Roman" pitchFamily="18" charset="0"/>
                <a:cs typeface="Times New Roman" pitchFamily="18" charset="0"/>
              </a:rPr>
              <a:t> </a:t>
            </a:r>
            <a:r>
              <a:rPr lang="en-US" altLang="en-US" sz="2800" b="1" dirty="0" err="1" smtClean="0">
                <a:solidFill>
                  <a:srgbClr val="FF0000"/>
                </a:solidFill>
                <a:latin typeface="Times New Roman" pitchFamily="18" charset="0"/>
                <a:cs typeface="Times New Roman" pitchFamily="18" charset="0"/>
              </a:rPr>
              <a:t>Tháng</a:t>
            </a:r>
            <a:r>
              <a:rPr lang="en-US" altLang="en-US" sz="2800" b="1" dirty="0" smtClean="0">
                <a:solidFill>
                  <a:srgbClr val="FF0000"/>
                </a:solidFill>
                <a:latin typeface="Times New Roman" pitchFamily="18" charset="0"/>
                <a:cs typeface="Times New Roman" pitchFamily="18" charset="0"/>
              </a:rPr>
              <a:t> </a:t>
            </a:r>
            <a:r>
              <a:rPr lang="en-US" altLang="en-US" sz="2800" b="1" dirty="0" err="1" smtClean="0">
                <a:solidFill>
                  <a:srgbClr val="FF0000"/>
                </a:solidFill>
                <a:latin typeface="Times New Roman" pitchFamily="18" charset="0"/>
                <a:cs typeface="Times New Roman" pitchFamily="18" charset="0"/>
              </a:rPr>
              <a:t>Tám</a:t>
            </a:r>
            <a:r>
              <a:rPr lang="en-US" altLang="en-US" sz="2800" b="1" dirty="0" smtClean="0">
                <a:solidFill>
                  <a:srgbClr val="FF0000"/>
                </a:solidFill>
                <a:latin typeface="Times New Roman" pitchFamily="18" charset="0"/>
                <a:cs typeface="Times New Roman" pitchFamily="18" charset="0"/>
              </a:rPr>
              <a:t>(15/5/1951)</a:t>
            </a:r>
          </a:p>
          <a:p>
            <a:pPr eaLnBrk="1" hangingPunct="1">
              <a:buFontTx/>
              <a:buChar char="-"/>
              <a:defRPr/>
            </a:pPr>
            <a:r>
              <a:rPr lang="en-US" altLang="en-US" sz="2800" b="1" dirty="0" smtClean="0">
                <a:solidFill>
                  <a:srgbClr val="FF0000"/>
                </a:solidFill>
                <a:latin typeface="Times New Roman" pitchFamily="18" charset="0"/>
                <a:cs typeface="Times New Roman" pitchFamily="18" charset="0"/>
              </a:rPr>
              <a:t> </a:t>
            </a:r>
            <a:r>
              <a:rPr lang="en-US" altLang="en-US" sz="2800" b="1" dirty="0" err="1" smtClean="0">
                <a:solidFill>
                  <a:srgbClr val="FF0000"/>
                </a:solidFill>
                <a:latin typeface="Times New Roman" pitchFamily="18" charset="0"/>
                <a:cs typeface="Times New Roman" pitchFamily="18" charset="0"/>
              </a:rPr>
              <a:t>Đội</a:t>
            </a:r>
            <a:r>
              <a:rPr lang="en-US" altLang="en-US" sz="2800" b="1" dirty="0" smtClean="0">
                <a:solidFill>
                  <a:srgbClr val="FF0000"/>
                </a:solidFill>
                <a:latin typeface="Times New Roman" pitchFamily="18" charset="0"/>
                <a:cs typeface="Times New Roman" pitchFamily="18" charset="0"/>
              </a:rPr>
              <a:t> </a:t>
            </a:r>
            <a:r>
              <a:rPr lang="en-US" altLang="en-US" sz="2800" b="1" dirty="0" err="1" smtClean="0">
                <a:solidFill>
                  <a:srgbClr val="FF0000"/>
                </a:solidFill>
                <a:latin typeface="Times New Roman" pitchFamily="18" charset="0"/>
                <a:cs typeface="Times New Roman" pitchFamily="18" charset="0"/>
              </a:rPr>
              <a:t>Thiếu</a:t>
            </a:r>
            <a:r>
              <a:rPr lang="en-US" altLang="en-US" sz="2800" b="1" dirty="0" smtClean="0">
                <a:solidFill>
                  <a:srgbClr val="FF0000"/>
                </a:solidFill>
                <a:latin typeface="Times New Roman" pitchFamily="18" charset="0"/>
                <a:cs typeface="Times New Roman" pitchFamily="18" charset="0"/>
              </a:rPr>
              <a:t> </a:t>
            </a:r>
            <a:r>
              <a:rPr lang="en-US" altLang="en-US" sz="2800" b="1" dirty="0" err="1" smtClean="0">
                <a:solidFill>
                  <a:srgbClr val="FF0000"/>
                </a:solidFill>
                <a:latin typeface="Times New Roman" pitchFamily="18" charset="0"/>
                <a:cs typeface="Times New Roman" pitchFamily="18" charset="0"/>
              </a:rPr>
              <a:t>niên</a:t>
            </a:r>
            <a:r>
              <a:rPr lang="en-US" altLang="en-US" sz="2800" b="1" dirty="0" smtClean="0">
                <a:solidFill>
                  <a:srgbClr val="FF0000"/>
                </a:solidFill>
                <a:latin typeface="Times New Roman" pitchFamily="18" charset="0"/>
                <a:cs typeface="Times New Roman" pitchFamily="18" charset="0"/>
              </a:rPr>
              <a:t> </a:t>
            </a:r>
            <a:r>
              <a:rPr lang="en-US" altLang="en-US" sz="2800" b="1" dirty="0" err="1" smtClean="0">
                <a:solidFill>
                  <a:srgbClr val="FF0000"/>
                </a:solidFill>
                <a:latin typeface="Times New Roman" pitchFamily="18" charset="0"/>
                <a:cs typeface="Times New Roman" pitchFamily="18" charset="0"/>
              </a:rPr>
              <a:t>Tiền</a:t>
            </a:r>
            <a:r>
              <a:rPr lang="en-US" altLang="en-US" sz="2800" b="1" dirty="0" smtClean="0">
                <a:solidFill>
                  <a:srgbClr val="FF0000"/>
                </a:solidFill>
                <a:latin typeface="Times New Roman" pitchFamily="18" charset="0"/>
                <a:cs typeface="Times New Roman" pitchFamily="18" charset="0"/>
              </a:rPr>
              <a:t> </a:t>
            </a:r>
            <a:r>
              <a:rPr lang="en-US" altLang="en-US" sz="2800" b="1" dirty="0" err="1" smtClean="0">
                <a:solidFill>
                  <a:srgbClr val="FF0000"/>
                </a:solidFill>
                <a:latin typeface="Times New Roman" pitchFamily="18" charset="0"/>
                <a:cs typeface="Times New Roman" pitchFamily="18" charset="0"/>
              </a:rPr>
              <a:t>phong</a:t>
            </a:r>
            <a:r>
              <a:rPr lang="en-US" altLang="en-US" sz="2800" b="1" dirty="0" smtClean="0">
                <a:solidFill>
                  <a:srgbClr val="FF0000"/>
                </a:solidFill>
                <a:latin typeface="Times New Roman" pitchFamily="18" charset="0"/>
                <a:cs typeface="Times New Roman" pitchFamily="18" charset="0"/>
              </a:rPr>
              <a:t>(2/1956)</a:t>
            </a:r>
          </a:p>
          <a:p>
            <a:pPr eaLnBrk="1" hangingPunct="1">
              <a:buFontTx/>
              <a:buChar char="-"/>
              <a:defRPr/>
            </a:pPr>
            <a:r>
              <a:rPr lang="en-US" altLang="en-US" sz="2800" b="1" dirty="0" smtClean="0">
                <a:solidFill>
                  <a:srgbClr val="FF0000"/>
                </a:solidFill>
                <a:latin typeface="Times New Roman" pitchFamily="18" charset="0"/>
                <a:cs typeface="Times New Roman" pitchFamily="18" charset="0"/>
              </a:rPr>
              <a:t> </a:t>
            </a:r>
            <a:r>
              <a:rPr lang="en-US" altLang="en-US" sz="2800" b="1" dirty="0" err="1" smtClean="0">
                <a:solidFill>
                  <a:srgbClr val="FF0000"/>
                </a:solidFill>
                <a:latin typeface="Times New Roman" pitchFamily="18" charset="0"/>
                <a:cs typeface="Times New Roman" pitchFamily="18" charset="0"/>
              </a:rPr>
              <a:t>Đội</a:t>
            </a:r>
            <a:r>
              <a:rPr lang="en-US" altLang="en-US" sz="2800" b="1" dirty="0" smtClean="0">
                <a:solidFill>
                  <a:srgbClr val="FF0000"/>
                </a:solidFill>
                <a:latin typeface="Times New Roman" pitchFamily="18" charset="0"/>
                <a:cs typeface="Times New Roman" pitchFamily="18" charset="0"/>
              </a:rPr>
              <a:t> </a:t>
            </a:r>
            <a:r>
              <a:rPr lang="en-US" altLang="en-US" sz="2800" b="1" dirty="0" err="1" smtClean="0">
                <a:solidFill>
                  <a:srgbClr val="FF0000"/>
                </a:solidFill>
                <a:latin typeface="Times New Roman" pitchFamily="18" charset="0"/>
                <a:cs typeface="Times New Roman" pitchFamily="18" charset="0"/>
              </a:rPr>
              <a:t>Thiếu</a:t>
            </a:r>
            <a:r>
              <a:rPr lang="en-US" altLang="en-US" sz="2800" b="1" dirty="0" smtClean="0">
                <a:solidFill>
                  <a:srgbClr val="FF0000"/>
                </a:solidFill>
                <a:latin typeface="Times New Roman" pitchFamily="18" charset="0"/>
                <a:cs typeface="Times New Roman" pitchFamily="18" charset="0"/>
              </a:rPr>
              <a:t> </a:t>
            </a:r>
            <a:r>
              <a:rPr lang="en-US" altLang="en-US" sz="2800" b="1" dirty="0" err="1" smtClean="0">
                <a:solidFill>
                  <a:srgbClr val="FF0000"/>
                </a:solidFill>
                <a:latin typeface="Times New Roman" pitchFamily="18" charset="0"/>
                <a:cs typeface="Times New Roman" pitchFamily="18" charset="0"/>
              </a:rPr>
              <a:t>niên</a:t>
            </a:r>
            <a:r>
              <a:rPr lang="en-US" altLang="en-US" sz="2800" b="1" dirty="0" smtClean="0">
                <a:solidFill>
                  <a:srgbClr val="FF0000"/>
                </a:solidFill>
                <a:latin typeface="Times New Roman" pitchFamily="18" charset="0"/>
                <a:cs typeface="Times New Roman" pitchFamily="18" charset="0"/>
              </a:rPr>
              <a:t> </a:t>
            </a:r>
            <a:r>
              <a:rPr lang="en-US" altLang="en-US" sz="2800" b="1" dirty="0" err="1" smtClean="0">
                <a:solidFill>
                  <a:srgbClr val="FF0000"/>
                </a:solidFill>
                <a:latin typeface="Times New Roman" pitchFamily="18" charset="0"/>
                <a:cs typeface="Times New Roman" pitchFamily="18" charset="0"/>
              </a:rPr>
              <a:t>Tiền</a:t>
            </a:r>
            <a:r>
              <a:rPr lang="en-US" altLang="en-US" sz="2800" b="1" dirty="0" smtClean="0">
                <a:solidFill>
                  <a:srgbClr val="FF0000"/>
                </a:solidFill>
                <a:latin typeface="Times New Roman" pitchFamily="18" charset="0"/>
                <a:cs typeface="Times New Roman" pitchFamily="18" charset="0"/>
              </a:rPr>
              <a:t> </a:t>
            </a:r>
            <a:r>
              <a:rPr lang="en-US" altLang="en-US" sz="2800" b="1" dirty="0" err="1" smtClean="0">
                <a:solidFill>
                  <a:srgbClr val="FF0000"/>
                </a:solidFill>
                <a:latin typeface="Times New Roman" pitchFamily="18" charset="0"/>
                <a:cs typeface="Times New Roman" pitchFamily="18" charset="0"/>
              </a:rPr>
              <a:t>phong</a:t>
            </a:r>
            <a:r>
              <a:rPr lang="en-US" altLang="en-US" sz="2800" b="1" dirty="0" smtClean="0">
                <a:solidFill>
                  <a:srgbClr val="FF0000"/>
                </a:solidFill>
                <a:latin typeface="Times New Roman" pitchFamily="18" charset="0"/>
                <a:cs typeface="Times New Roman" pitchFamily="18" charset="0"/>
              </a:rPr>
              <a:t> </a:t>
            </a:r>
            <a:r>
              <a:rPr lang="en-US" altLang="en-US" sz="2800" b="1" dirty="0" err="1" smtClean="0">
                <a:solidFill>
                  <a:srgbClr val="FF0000"/>
                </a:solidFill>
                <a:latin typeface="Times New Roman" pitchFamily="18" charset="0"/>
                <a:cs typeface="Times New Roman" pitchFamily="18" charset="0"/>
              </a:rPr>
              <a:t>Hồ</a:t>
            </a:r>
            <a:r>
              <a:rPr lang="en-US" altLang="en-US" sz="2800" b="1" dirty="0" smtClean="0">
                <a:solidFill>
                  <a:srgbClr val="FF0000"/>
                </a:solidFill>
                <a:latin typeface="Times New Roman" pitchFamily="18" charset="0"/>
                <a:cs typeface="Times New Roman" pitchFamily="18" charset="0"/>
              </a:rPr>
              <a:t> </a:t>
            </a:r>
            <a:r>
              <a:rPr lang="en-US" altLang="en-US" sz="2800" b="1" dirty="0" err="1" smtClean="0">
                <a:solidFill>
                  <a:srgbClr val="FF0000"/>
                </a:solidFill>
                <a:latin typeface="Times New Roman" pitchFamily="18" charset="0"/>
                <a:cs typeface="Times New Roman" pitchFamily="18" charset="0"/>
              </a:rPr>
              <a:t>Chí</a:t>
            </a:r>
            <a:r>
              <a:rPr lang="en-US" altLang="en-US" sz="2800" b="1" dirty="0" smtClean="0">
                <a:solidFill>
                  <a:srgbClr val="FF0000"/>
                </a:solidFill>
                <a:latin typeface="Times New Roman" pitchFamily="18" charset="0"/>
                <a:cs typeface="Times New Roman" pitchFamily="18" charset="0"/>
              </a:rPr>
              <a:t> Minh(30/1/1970).</a:t>
            </a:r>
          </a:p>
        </p:txBody>
      </p:sp>
      <p:pic>
        <p:nvPicPr>
          <p:cNvPr id="2" name="Picture 2" descr="0.huy_hieu_doi"/>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5800" y="0"/>
            <a:ext cx="914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0965"/>
                                        </p:tgtEl>
                                        <p:attrNameLst>
                                          <p:attrName>style.visibility</p:attrName>
                                        </p:attrNameLst>
                                      </p:cBhvr>
                                      <p:to>
                                        <p:strVal val="visible"/>
                                      </p:to>
                                    </p:set>
                                    <p:animEffect transition="in" filter="barn(inVertical)">
                                      <p:cBhvr>
                                        <p:cTn id="7" dur="500"/>
                                        <p:tgtEl>
                                          <p:spTgt spid="409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CCECFF"/>
            </a:gs>
            <a:gs pos="100000">
              <a:srgbClr val="FFFFFF"/>
            </a:gs>
          </a:gsLst>
          <a:lin ang="5400000" scaled="1"/>
        </a:gradFill>
        <a:effectLst/>
      </p:bgPr>
    </p:bg>
    <p:spTree>
      <p:nvGrpSpPr>
        <p:cNvPr id="1" name=""/>
        <p:cNvGrpSpPr/>
        <p:nvPr/>
      </p:nvGrpSpPr>
      <p:grpSpPr>
        <a:xfrm>
          <a:off x="0" y="0"/>
          <a:ext cx="0" cy="0"/>
          <a:chOff x="0" y="0"/>
          <a:chExt cx="0" cy="0"/>
        </a:xfrm>
      </p:grpSpPr>
      <p:pic>
        <p:nvPicPr>
          <p:cNvPr id="22534" name="Picture 6" descr="huyhieu_do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133600"/>
            <a:ext cx="20574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6" name="Text Box 8"/>
          <p:cNvSpPr txBox="1">
            <a:spLocks noChangeArrowheads="1"/>
          </p:cNvSpPr>
          <p:nvPr/>
        </p:nvSpPr>
        <p:spPr bwMode="auto">
          <a:xfrm>
            <a:off x="0" y="3581400"/>
            <a:ext cx="3048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US" altLang="en-US" sz="2800" b="1">
                <a:solidFill>
                  <a:srgbClr val="0000CC"/>
                </a:solidFill>
                <a:latin typeface="Times New Roman" pitchFamily="18" charset="0"/>
                <a:cs typeface="Times New Roman" pitchFamily="18" charset="0"/>
              </a:rPr>
              <a:t>Huy hiệu Đội</a:t>
            </a:r>
          </a:p>
        </p:txBody>
      </p:sp>
      <p:sp>
        <p:nvSpPr>
          <p:cNvPr id="22537" name="Text Box 9"/>
          <p:cNvSpPr txBox="1">
            <a:spLocks noChangeArrowheads="1"/>
          </p:cNvSpPr>
          <p:nvPr/>
        </p:nvSpPr>
        <p:spPr bwMode="auto">
          <a:xfrm>
            <a:off x="0" y="6096000"/>
            <a:ext cx="3048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US" altLang="en-US" sz="2800" b="1">
                <a:solidFill>
                  <a:srgbClr val="0000CC"/>
                </a:solidFill>
                <a:latin typeface="Times New Roman" pitchFamily="18" charset="0"/>
                <a:cs typeface="Times New Roman" pitchFamily="18" charset="0"/>
              </a:rPr>
              <a:t>Khăn quàng đỏ</a:t>
            </a:r>
          </a:p>
        </p:txBody>
      </p:sp>
      <p:sp>
        <p:nvSpPr>
          <p:cNvPr id="22538" name="Text Box 10"/>
          <p:cNvSpPr txBox="1">
            <a:spLocks noChangeArrowheads="1"/>
          </p:cNvSpPr>
          <p:nvPr/>
        </p:nvSpPr>
        <p:spPr bwMode="auto">
          <a:xfrm>
            <a:off x="2667000" y="4495800"/>
            <a:ext cx="1447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US" altLang="en-US" sz="2800" b="1">
                <a:solidFill>
                  <a:srgbClr val="0000CC"/>
                </a:solidFill>
                <a:latin typeface="Times New Roman" pitchFamily="18" charset="0"/>
                <a:cs typeface="Times New Roman" pitchFamily="18" charset="0"/>
              </a:rPr>
              <a:t>Đội ca</a:t>
            </a:r>
          </a:p>
        </p:txBody>
      </p:sp>
      <p:sp>
        <p:nvSpPr>
          <p:cNvPr id="41990" name="Text Box 12"/>
          <p:cNvSpPr txBox="1">
            <a:spLocks noChangeArrowheads="1"/>
          </p:cNvSpPr>
          <p:nvPr/>
        </p:nvSpPr>
        <p:spPr bwMode="auto">
          <a:xfrm>
            <a:off x="1600200" y="0"/>
            <a:ext cx="518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spcBef>
                <a:spcPct val="50000"/>
              </a:spcBef>
            </a:pPr>
            <a:r>
              <a:rPr lang="en-US" altLang="en-US" sz="2800" b="1">
                <a:solidFill>
                  <a:srgbClr val="FF0000"/>
                </a:solidFill>
                <a:latin typeface="Times New Roman" pitchFamily="18" charset="0"/>
                <a:cs typeface="Times New Roman" pitchFamily="18" charset="0"/>
              </a:rPr>
              <a:t>Các biểu trưng của Đội</a:t>
            </a:r>
          </a:p>
        </p:txBody>
      </p:sp>
      <p:pic>
        <p:nvPicPr>
          <p:cNvPr id="22541" name="Picture 13" descr="co-Do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33400"/>
            <a:ext cx="210185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42" name="Text Box 14"/>
          <p:cNvSpPr txBox="1">
            <a:spLocks noChangeArrowheads="1"/>
          </p:cNvSpPr>
          <p:nvPr/>
        </p:nvSpPr>
        <p:spPr bwMode="auto">
          <a:xfrm>
            <a:off x="2133600" y="914400"/>
            <a:ext cx="1981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US" altLang="en-US" sz="2800" b="1">
                <a:solidFill>
                  <a:srgbClr val="0000CC"/>
                </a:solidFill>
                <a:latin typeface="Times New Roman" pitchFamily="18" charset="0"/>
                <a:cs typeface="Times New Roman" pitchFamily="18" charset="0"/>
              </a:rPr>
              <a:t>Cờ Đội</a:t>
            </a:r>
          </a:p>
        </p:txBody>
      </p:sp>
      <p:sp>
        <p:nvSpPr>
          <p:cNvPr id="2" name="TextBox 1"/>
          <p:cNvSpPr txBox="1">
            <a:spLocks noChangeArrowheads="1"/>
          </p:cNvSpPr>
          <p:nvPr/>
        </p:nvSpPr>
        <p:spPr bwMode="auto">
          <a:xfrm>
            <a:off x="0" y="4495800"/>
            <a:ext cx="3200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sz="2800" b="1">
                <a:solidFill>
                  <a:srgbClr val="FF0000"/>
                </a:solidFill>
                <a:latin typeface="Times New Roman" pitchFamily="18" charset="0"/>
                <a:cs typeface="Times New Roman" pitchFamily="18" charset="0"/>
              </a:rPr>
              <a:t>Bài hát của Đội:</a:t>
            </a:r>
          </a:p>
        </p:txBody>
      </p:sp>
      <p:sp>
        <p:nvSpPr>
          <p:cNvPr id="44044" name="AutoShape 12"/>
          <p:cNvSpPr>
            <a:spLocks noChangeArrowheads="1"/>
          </p:cNvSpPr>
          <p:nvPr/>
        </p:nvSpPr>
        <p:spPr bwMode="auto">
          <a:xfrm rot="10800000">
            <a:off x="0" y="5334000"/>
            <a:ext cx="2743200" cy="762000"/>
          </a:xfrm>
          <a:prstGeom prst="triangle">
            <a:avLst>
              <a:gd name="adj" fmla="val 50000"/>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altLang="en-US"/>
          </a:p>
        </p:txBody>
      </p:sp>
      <p:sp>
        <p:nvSpPr>
          <p:cNvPr id="6" name="TextBox 5"/>
          <p:cNvSpPr txBox="1">
            <a:spLocks noChangeArrowheads="1"/>
          </p:cNvSpPr>
          <p:nvPr/>
        </p:nvSpPr>
        <p:spPr bwMode="auto">
          <a:xfrm>
            <a:off x="3810000" y="3114675"/>
            <a:ext cx="5334000" cy="37861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altLang="en-US" sz="2400" b="1">
                <a:latin typeface="VNI-Times" pitchFamily="2" charset="0"/>
              </a:rPr>
              <a:t>* </a:t>
            </a:r>
            <a:r>
              <a:rPr lang="en-US" altLang="en-US" sz="2400" b="1">
                <a:solidFill>
                  <a:srgbClr val="FF0000"/>
                </a:solidFill>
                <a:latin typeface="Times New Roman" pitchFamily="18" charset="0"/>
                <a:cs typeface="Times New Roman" pitchFamily="18" charset="0"/>
              </a:rPr>
              <a:t>Huy hiệu Đội </a:t>
            </a:r>
            <a:r>
              <a:rPr lang="en-US" altLang="en-US" sz="2400" b="1">
                <a:solidFill>
                  <a:srgbClr val="0000CC"/>
                </a:solidFill>
                <a:latin typeface="Times New Roman" pitchFamily="18" charset="0"/>
                <a:cs typeface="Times New Roman" pitchFamily="18" charset="0"/>
              </a:rPr>
              <a:t>vẽ một búp măng màu xanh khỏe mạnh trên nền cờ Tổ quốc.</a:t>
            </a:r>
          </a:p>
          <a:p>
            <a:pPr algn="just" eaLnBrk="1" hangingPunct="1"/>
            <a:r>
              <a:rPr lang="en-US" altLang="en-US" sz="2400" b="1">
                <a:latin typeface="Times New Roman" pitchFamily="18" charset="0"/>
                <a:cs typeface="Times New Roman" pitchFamily="18" charset="0"/>
              </a:rPr>
              <a:t>* </a:t>
            </a:r>
            <a:r>
              <a:rPr lang="en-US" altLang="en-US" sz="2400" b="1">
                <a:solidFill>
                  <a:srgbClr val="FF0000"/>
                </a:solidFill>
                <a:latin typeface="Times New Roman" pitchFamily="18" charset="0"/>
                <a:cs typeface="Times New Roman" pitchFamily="18" charset="0"/>
              </a:rPr>
              <a:t>Khăn quàng </a:t>
            </a:r>
            <a:r>
              <a:rPr lang="en-US" altLang="en-US" sz="2400" b="1">
                <a:solidFill>
                  <a:srgbClr val="0000CC"/>
                </a:solidFill>
                <a:latin typeface="Times New Roman" pitchFamily="18" charset="0"/>
                <a:cs typeface="Times New Roman" pitchFamily="18" charset="0"/>
              </a:rPr>
              <a:t>Màu đỏ</a:t>
            </a:r>
          </a:p>
          <a:p>
            <a:pPr algn="just" eaLnBrk="1" hangingPunct="1"/>
            <a:r>
              <a:rPr lang="en-US" altLang="en-US" sz="2400" b="1">
                <a:solidFill>
                  <a:srgbClr val="FF0000"/>
                </a:solidFill>
                <a:latin typeface="Times New Roman" pitchFamily="18" charset="0"/>
                <a:cs typeface="Times New Roman" pitchFamily="18" charset="0"/>
              </a:rPr>
              <a:t>* Bài hát của Đội </a:t>
            </a:r>
            <a:r>
              <a:rPr lang="en-US" altLang="en-US" sz="2400" b="1">
                <a:solidFill>
                  <a:srgbClr val="0000CC"/>
                </a:solidFill>
                <a:latin typeface="Times New Roman" pitchFamily="18" charset="0"/>
                <a:cs typeface="Times New Roman" pitchFamily="18" charset="0"/>
              </a:rPr>
              <a:t>là Đội ca do nhạc sĩ Phong Nhã sáng tác.</a:t>
            </a:r>
          </a:p>
          <a:p>
            <a:pPr algn="just" eaLnBrk="1" hangingPunct="1"/>
            <a:r>
              <a:rPr lang="en-US" altLang="en-US" sz="2400" b="1">
                <a:solidFill>
                  <a:srgbClr val="FF0000"/>
                </a:solidFill>
                <a:latin typeface="Times New Roman" pitchFamily="18" charset="0"/>
                <a:cs typeface="Times New Roman" pitchFamily="18" charset="0"/>
              </a:rPr>
              <a:t>* Các phong trào của Đội </a:t>
            </a:r>
            <a:r>
              <a:rPr lang="en-US" altLang="en-US" sz="2400" b="1">
                <a:solidFill>
                  <a:srgbClr val="0000CC"/>
                </a:solidFill>
                <a:latin typeface="Times New Roman" pitchFamily="18" charset="0"/>
                <a:cs typeface="Times New Roman" pitchFamily="18" charset="0"/>
              </a:rPr>
              <a:t>là: công tác Trần Quốc Toản(phát động năm 1947, kế hoạch nhỏ(phát động năm1960), Thiếu nhi làm nghìn việc tốt(phát động năm1981).</a:t>
            </a:r>
            <a:endParaRPr lang="en-US" altLang="en-US" sz="2400" b="1">
              <a:latin typeface="Times New Roman" pitchFamily="18" charset="0"/>
              <a:cs typeface="Times New Roman" pitchFamily="18" charset="0"/>
            </a:endParaRPr>
          </a:p>
        </p:txBody>
      </p:sp>
      <p:sp>
        <p:nvSpPr>
          <p:cNvPr id="44047" name="Rectangle 15"/>
          <p:cNvSpPr>
            <a:spLocks noChangeArrowheads="1"/>
          </p:cNvSpPr>
          <p:nvPr/>
        </p:nvSpPr>
        <p:spPr bwMode="auto">
          <a:xfrm>
            <a:off x="3810000" y="446088"/>
            <a:ext cx="5410200" cy="26781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lang="en-US" altLang="en-US" sz="2400" b="1">
                <a:solidFill>
                  <a:srgbClr val="0000CC"/>
                </a:solidFill>
                <a:latin typeface="Times New Roman" pitchFamily="18" charset="0"/>
                <a:cs typeface="Times New Roman" pitchFamily="18" charset="0"/>
              </a:rPr>
              <a:t>** Các biểu trưng của Đội là:</a:t>
            </a:r>
          </a:p>
          <a:p>
            <a:pPr eaLnBrk="1" hangingPunct="1"/>
            <a:r>
              <a:rPr lang="en-US" altLang="en-US" sz="2400" b="1">
                <a:solidFill>
                  <a:srgbClr val="0000CC"/>
                </a:solidFill>
                <a:latin typeface="Times New Roman" pitchFamily="18" charset="0"/>
                <a:cs typeface="Times New Roman" pitchFamily="18" charset="0"/>
              </a:rPr>
              <a:t>- Cờ Đội; Huy hiệu Đội</a:t>
            </a:r>
          </a:p>
          <a:p>
            <a:pPr eaLnBrk="1" hangingPunct="1"/>
            <a:r>
              <a:rPr lang="en-US" altLang="en-US" sz="2400" b="1">
                <a:solidFill>
                  <a:srgbClr val="0000CC"/>
                </a:solidFill>
                <a:latin typeface="Times New Roman" pitchFamily="18" charset="0"/>
                <a:cs typeface="Times New Roman" pitchFamily="18" charset="0"/>
              </a:rPr>
              <a:t>- Bài hát của Đội; Đội ca           </a:t>
            </a:r>
          </a:p>
          <a:p>
            <a:pPr eaLnBrk="1" hangingPunct="1"/>
            <a:r>
              <a:rPr lang="en-US" altLang="en-US" sz="2400" b="1">
                <a:solidFill>
                  <a:srgbClr val="0000CC"/>
                </a:solidFill>
                <a:latin typeface="Times New Roman" pitchFamily="18" charset="0"/>
                <a:cs typeface="Times New Roman" pitchFamily="18" charset="0"/>
              </a:rPr>
              <a:t>- Khăn quàng đỏ</a:t>
            </a:r>
          </a:p>
          <a:p>
            <a:pPr eaLnBrk="1" hangingPunct="1"/>
            <a:r>
              <a:rPr lang="en-US" altLang="en-US" sz="2400" b="1">
                <a:solidFill>
                  <a:srgbClr val="0000CC"/>
                </a:solidFill>
                <a:latin typeface="Times New Roman" pitchFamily="18" charset="0"/>
                <a:cs typeface="Times New Roman" pitchFamily="18" charset="0"/>
              </a:rPr>
              <a:t>- Khẩu hiệu của đội: </a:t>
            </a:r>
            <a:r>
              <a:rPr lang="en-US" altLang="en-US" sz="2400" b="1">
                <a:solidFill>
                  <a:srgbClr val="002060"/>
                </a:solidFill>
                <a:latin typeface="Times New Roman" pitchFamily="18" charset="0"/>
                <a:cs typeface="Times New Roman" pitchFamily="18" charset="0"/>
              </a:rPr>
              <a:t>Vì tổ quốc xã hội chủ nghĩa vì lý tưởng của Bác Hồ vĩ đại. Sẵn sàng.</a:t>
            </a:r>
          </a:p>
        </p:txBody>
      </p:sp>
      <p:pic>
        <p:nvPicPr>
          <p:cNvPr id="41997" name="Picture 2" descr="0.huy_hieu_doi"/>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29600" y="0"/>
            <a:ext cx="914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4047"/>
                                        </p:tgtEl>
                                        <p:attrNameLst>
                                          <p:attrName>style.visibility</p:attrName>
                                        </p:attrNameLst>
                                      </p:cBhvr>
                                      <p:to>
                                        <p:strVal val="visible"/>
                                      </p:to>
                                    </p:set>
                                    <p:anim calcmode="discrete" valueType="clr">
                                      <p:cBhvr override="childStyle">
                                        <p:cTn id="7" dur="80"/>
                                        <p:tgtEl>
                                          <p:spTgt spid="44047"/>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4047"/>
                                        </p:tgtEl>
                                        <p:attrNameLst>
                                          <p:attrName>fillcolor</p:attrName>
                                        </p:attrNameLst>
                                      </p:cBhvr>
                                      <p:tavLst>
                                        <p:tav tm="0">
                                          <p:val>
                                            <p:clrVal>
                                              <a:schemeClr val="accent2"/>
                                            </p:clrVal>
                                          </p:val>
                                        </p:tav>
                                        <p:tav tm="50000">
                                          <p:val>
                                            <p:clrVal>
                                              <a:schemeClr val="hlink"/>
                                            </p:clrVal>
                                          </p:val>
                                        </p:tav>
                                      </p:tavLst>
                                    </p:anim>
                                    <p:set>
                                      <p:cBhvr>
                                        <p:cTn id="9" dur="80"/>
                                        <p:tgtEl>
                                          <p:spTgt spid="44047"/>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nodeType="clickEffect">
                                  <p:stCondLst>
                                    <p:cond delay="0"/>
                                  </p:stCondLst>
                                  <p:childTnLst>
                                    <p:set>
                                      <p:cBhvr>
                                        <p:cTn id="13" dur="1" fill="hold">
                                          <p:stCondLst>
                                            <p:cond delay="0"/>
                                          </p:stCondLst>
                                        </p:cTn>
                                        <p:tgtEl>
                                          <p:spTgt spid="22541"/>
                                        </p:tgtEl>
                                        <p:attrNameLst>
                                          <p:attrName>style.visibility</p:attrName>
                                        </p:attrNameLst>
                                      </p:cBhvr>
                                      <p:to>
                                        <p:strVal val="visible"/>
                                      </p:to>
                                    </p:set>
                                    <p:anim calcmode="lin" valueType="num">
                                      <p:cBhvr additive="base">
                                        <p:cTn id="14" dur="500" fill="hold"/>
                                        <p:tgtEl>
                                          <p:spTgt spid="22541"/>
                                        </p:tgtEl>
                                        <p:attrNameLst>
                                          <p:attrName>ppt_x</p:attrName>
                                        </p:attrNameLst>
                                      </p:cBhvr>
                                      <p:tavLst>
                                        <p:tav tm="0">
                                          <p:val>
                                            <p:strVal val="#ppt_x"/>
                                          </p:val>
                                        </p:tav>
                                        <p:tav tm="100000">
                                          <p:val>
                                            <p:strVal val="#ppt_x"/>
                                          </p:val>
                                        </p:tav>
                                      </p:tavLst>
                                    </p:anim>
                                    <p:anim calcmode="lin" valueType="num">
                                      <p:cBhvr additive="base">
                                        <p:cTn id="15" dur="500" fill="hold"/>
                                        <p:tgtEl>
                                          <p:spTgt spid="22541"/>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22542"/>
                                        </p:tgtEl>
                                        <p:attrNameLst>
                                          <p:attrName>style.visibility</p:attrName>
                                        </p:attrNameLst>
                                      </p:cBhvr>
                                      <p:to>
                                        <p:strVal val="visible"/>
                                      </p:to>
                                    </p:set>
                                    <p:anim calcmode="lin" valueType="num">
                                      <p:cBhvr additive="base">
                                        <p:cTn id="18" dur="500" fill="hold"/>
                                        <p:tgtEl>
                                          <p:spTgt spid="22542"/>
                                        </p:tgtEl>
                                        <p:attrNameLst>
                                          <p:attrName>ppt_x</p:attrName>
                                        </p:attrNameLst>
                                      </p:cBhvr>
                                      <p:tavLst>
                                        <p:tav tm="0">
                                          <p:val>
                                            <p:strVal val="#ppt_x"/>
                                          </p:val>
                                        </p:tav>
                                        <p:tav tm="100000">
                                          <p:val>
                                            <p:strVal val="#ppt_x"/>
                                          </p:val>
                                        </p:tav>
                                      </p:tavLst>
                                    </p:anim>
                                    <p:anim calcmode="lin" valueType="num">
                                      <p:cBhvr additive="base">
                                        <p:cTn id="19" dur="500" fill="hold"/>
                                        <p:tgtEl>
                                          <p:spTgt spid="22542"/>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nodeType="clickEffect">
                                  <p:stCondLst>
                                    <p:cond delay="0"/>
                                  </p:stCondLst>
                                  <p:childTnLst>
                                    <p:set>
                                      <p:cBhvr>
                                        <p:cTn id="23" dur="1" fill="hold">
                                          <p:stCondLst>
                                            <p:cond delay="0"/>
                                          </p:stCondLst>
                                        </p:cTn>
                                        <p:tgtEl>
                                          <p:spTgt spid="22534"/>
                                        </p:tgtEl>
                                        <p:attrNameLst>
                                          <p:attrName>style.visibility</p:attrName>
                                        </p:attrNameLst>
                                      </p:cBhvr>
                                      <p:to>
                                        <p:strVal val="visible"/>
                                      </p:to>
                                    </p:set>
                                    <p:anim calcmode="lin" valueType="num">
                                      <p:cBhvr additive="base">
                                        <p:cTn id="24" dur="500" fill="hold"/>
                                        <p:tgtEl>
                                          <p:spTgt spid="22534"/>
                                        </p:tgtEl>
                                        <p:attrNameLst>
                                          <p:attrName>ppt_x</p:attrName>
                                        </p:attrNameLst>
                                      </p:cBhvr>
                                      <p:tavLst>
                                        <p:tav tm="0">
                                          <p:val>
                                            <p:strVal val="#ppt_x"/>
                                          </p:val>
                                        </p:tav>
                                        <p:tav tm="100000">
                                          <p:val>
                                            <p:strVal val="#ppt_x"/>
                                          </p:val>
                                        </p:tav>
                                      </p:tavLst>
                                    </p:anim>
                                    <p:anim calcmode="lin" valueType="num">
                                      <p:cBhvr additive="base">
                                        <p:cTn id="25" dur="500" fill="hold"/>
                                        <p:tgtEl>
                                          <p:spTgt spid="22534"/>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22536"/>
                                        </p:tgtEl>
                                        <p:attrNameLst>
                                          <p:attrName>style.visibility</p:attrName>
                                        </p:attrNameLst>
                                      </p:cBhvr>
                                      <p:to>
                                        <p:strVal val="visible"/>
                                      </p:to>
                                    </p:set>
                                    <p:anim calcmode="lin" valueType="num">
                                      <p:cBhvr additive="base">
                                        <p:cTn id="28" dur="500" fill="hold"/>
                                        <p:tgtEl>
                                          <p:spTgt spid="22536"/>
                                        </p:tgtEl>
                                        <p:attrNameLst>
                                          <p:attrName>ppt_x</p:attrName>
                                        </p:attrNameLst>
                                      </p:cBhvr>
                                      <p:tavLst>
                                        <p:tav tm="0">
                                          <p:val>
                                            <p:strVal val="#ppt_x"/>
                                          </p:val>
                                        </p:tav>
                                        <p:tav tm="100000">
                                          <p:val>
                                            <p:strVal val="#ppt_x"/>
                                          </p:val>
                                        </p:tav>
                                      </p:tavLst>
                                    </p:anim>
                                    <p:anim calcmode="lin" valueType="num">
                                      <p:cBhvr additive="base">
                                        <p:cTn id="29" dur="500" fill="hold"/>
                                        <p:tgtEl>
                                          <p:spTgt spid="22536"/>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7" presetClass="entr" presetSubtype="0" fill="hold" grpId="0" nodeType="clickEffect">
                                  <p:stCondLst>
                                    <p:cond delay="0"/>
                                  </p:stCondLst>
                                  <p:iterate type="lt">
                                    <p:tmPct val="50000"/>
                                  </p:iterate>
                                  <p:childTnLst>
                                    <p:set>
                                      <p:cBhvr>
                                        <p:cTn id="33" dur="1" fill="hold">
                                          <p:stCondLst>
                                            <p:cond delay="0"/>
                                          </p:stCondLst>
                                        </p:cTn>
                                        <p:tgtEl>
                                          <p:spTgt spid="2"/>
                                        </p:tgtEl>
                                        <p:attrNameLst>
                                          <p:attrName>style.visibility</p:attrName>
                                        </p:attrNameLst>
                                      </p:cBhvr>
                                      <p:to>
                                        <p:strVal val="visible"/>
                                      </p:to>
                                    </p:set>
                                    <p:anim calcmode="discrete" valueType="clr">
                                      <p:cBhvr override="childStyle">
                                        <p:cTn id="34"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2"/>
                                        </p:tgtEl>
                                        <p:attrNameLst>
                                          <p:attrName>fillcolor</p:attrName>
                                        </p:attrNameLst>
                                      </p:cBhvr>
                                      <p:tavLst>
                                        <p:tav tm="0">
                                          <p:val>
                                            <p:clrVal>
                                              <a:schemeClr val="accent2"/>
                                            </p:clrVal>
                                          </p:val>
                                        </p:tav>
                                        <p:tav tm="50000">
                                          <p:val>
                                            <p:clrVal>
                                              <a:schemeClr val="hlink"/>
                                            </p:clrVal>
                                          </p:val>
                                        </p:tav>
                                      </p:tavLst>
                                    </p:anim>
                                    <p:set>
                                      <p:cBhvr>
                                        <p:cTn id="36" dur="80"/>
                                        <p:tgtEl>
                                          <p:spTgt spid="2"/>
                                        </p:tgtEl>
                                        <p:attrNameLst>
                                          <p:attrName>fill.type</p:attrName>
                                        </p:attrNameLst>
                                      </p:cBhvr>
                                      <p:to>
                                        <p:strVal val="solid"/>
                                      </p:to>
                                    </p:set>
                                  </p:childTnLst>
                                </p:cTn>
                              </p:par>
                              <p:par>
                                <p:cTn id="37" presetID="27" presetClass="entr" presetSubtype="0" fill="hold" grpId="0" nodeType="withEffect">
                                  <p:stCondLst>
                                    <p:cond delay="0"/>
                                  </p:stCondLst>
                                  <p:iterate type="lt">
                                    <p:tmPct val="50000"/>
                                  </p:iterate>
                                  <p:childTnLst>
                                    <p:set>
                                      <p:cBhvr>
                                        <p:cTn id="38" dur="1" fill="hold">
                                          <p:stCondLst>
                                            <p:cond delay="0"/>
                                          </p:stCondLst>
                                        </p:cTn>
                                        <p:tgtEl>
                                          <p:spTgt spid="22538"/>
                                        </p:tgtEl>
                                        <p:attrNameLst>
                                          <p:attrName>style.visibility</p:attrName>
                                        </p:attrNameLst>
                                      </p:cBhvr>
                                      <p:to>
                                        <p:strVal val="visible"/>
                                      </p:to>
                                    </p:set>
                                    <p:anim calcmode="discrete" valueType="clr">
                                      <p:cBhvr override="childStyle">
                                        <p:cTn id="39" dur="80"/>
                                        <p:tgtEl>
                                          <p:spTgt spid="22538"/>
                                        </p:tgtEl>
                                        <p:attrNameLst>
                                          <p:attrName>style.color</p:attrName>
                                        </p:attrNameLst>
                                      </p:cBhvr>
                                      <p:tavLst>
                                        <p:tav tm="0">
                                          <p:val>
                                            <p:clrVal>
                                              <a:schemeClr val="accent2"/>
                                            </p:clrVal>
                                          </p:val>
                                        </p:tav>
                                        <p:tav tm="50000">
                                          <p:val>
                                            <p:clrVal>
                                              <a:schemeClr val="hlink"/>
                                            </p:clrVal>
                                          </p:val>
                                        </p:tav>
                                      </p:tavLst>
                                    </p:anim>
                                    <p:anim calcmode="discrete" valueType="clr">
                                      <p:cBhvr>
                                        <p:cTn id="40" dur="80"/>
                                        <p:tgtEl>
                                          <p:spTgt spid="22538"/>
                                        </p:tgtEl>
                                        <p:attrNameLst>
                                          <p:attrName>fillcolor</p:attrName>
                                        </p:attrNameLst>
                                      </p:cBhvr>
                                      <p:tavLst>
                                        <p:tav tm="0">
                                          <p:val>
                                            <p:clrVal>
                                              <a:schemeClr val="accent2"/>
                                            </p:clrVal>
                                          </p:val>
                                        </p:tav>
                                        <p:tav tm="50000">
                                          <p:val>
                                            <p:clrVal>
                                              <a:schemeClr val="hlink"/>
                                            </p:clrVal>
                                          </p:val>
                                        </p:tav>
                                      </p:tavLst>
                                    </p:anim>
                                    <p:set>
                                      <p:cBhvr>
                                        <p:cTn id="41" dur="80"/>
                                        <p:tgtEl>
                                          <p:spTgt spid="22538"/>
                                        </p:tgtEl>
                                        <p:attrNameLst>
                                          <p:attrName>fill.type</p:attrName>
                                        </p:attrNameLst>
                                      </p:cBhvr>
                                      <p:to>
                                        <p:strVal val="solid"/>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44044"/>
                                        </p:tgtEl>
                                        <p:attrNameLst>
                                          <p:attrName>style.visibility</p:attrName>
                                        </p:attrNameLst>
                                      </p:cBhvr>
                                      <p:to>
                                        <p:strVal val="visible"/>
                                      </p:to>
                                    </p:set>
                                    <p:anim calcmode="lin" valueType="num">
                                      <p:cBhvr additive="base">
                                        <p:cTn id="46" dur="500" fill="hold"/>
                                        <p:tgtEl>
                                          <p:spTgt spid="44044"/>
                                        </p:tgtEl>
                                        <p:attrNameLst>
                                          <p:attrName>ppt_x</p:attrName>
                                        </p:attrNameLst>
                                      </p:cBhvr>
                                      <p:tavLst>
                                        <p:tav tm="0">
                                          <p:val>
                                            <p:strVal val="#ppt_x"/>
                                          </p:val>
                                        </p:tav>
                                        <p:tav tm="100000">
                                          <p:val>
                                            <p:strVal val="#ppt_x"/>
                                          </p:val>
                                        </p:tav>
                                      </p:tavLst>
                                    </p:anim>
                                    <p:anim calcmode="lin" valueType="num">
                                      <p:cBhvr additive="base">
                                        <p:cTn id="47" dur="500" fill="hold"/>
                                        <p:tgtEl>
                                          <p:spTgt spid="44044"/>
                                        </p:tgtEl>
                                        <p:attrNameLst>
                                          <p:attrName>ppt_y</p:attrName>
                                        </p:attrNameLst>
                                      </p:cBhvr>
                                      <p:tavLst>
                                        <p:tav tm="0">
                                          <p:val>
                                            <p:strVal val="1+#ppt_h/2"/>
                                          </p:val>
                                        </p:tav>
                                        <p:tav tm="100000">
                                          <p:val>
                                            <p:strVal val="#ppt_y"/>
                                          </p:val>
                                        </p:tav>
                                      </p:tavLst>
                                    </p:anim>
                                  </p:childTnLst>
                                </p:cTn>
                              </p:par>
                              <p:par>
                                <p:cTn id="48" presetID="2" presetClass="entr" presetSubtype="4" fill="hold" grpId="0" nodeType="withEffect">
                                  <p:stCondLst>
                                    <p:cond delay="0"/>
                                  </p:stCondLst>
                                  <p:childTnLst>
                                    <p:set>
                                      <p:cBhvr>
                                        <p:cTn id="49" dur="1" fill="hold">
                                          <p:stCondLst>
                                            <p:cond delay="0"/>
                                          </p:stCondLst>
                                        </p:cTn>
                                        <p:tgtEl>
                                          <p:spTgt spid="22537"/>
                                        </p:tgtEl>
                                        <p:attrNameLst>
                                          <p:attrName>style.visibility</p:attrName>
                                        </p:attrNameLst>
                                      </p:cBhvr>
                                      <p:to>
                                        <p:strVal val="visible"/>
                                      </p:to>
                                    </p:set>
                                    <p:anim calcmode="lin" valueType="num">
                                      <p:cBhvr additive="base">
                                        <p:cTn id="50" dur="500" fill="hold"/>
                                        <p:tgtEl>
                                          <p:spTgt spid="22537"/>
                                        </p:tgtEl>
                                        <p:attrNameLst>
                                          <p:attrName>ppt_x</p:attrName>
                                        </p:attrNameLst>
                                      </p:cBhvr>
                                      <p:tavLst>
                                        <p:tav tm="0">
                                          <p:val>
                                            <p:strVal val="#ppt_x"/>
                                          </p:val>
                                        </p:tav>
                                        <p:tav tm="100000">
                                          <p:val>
                                            <p:strVal val="#ppt_x"/>
                                          </p:val>
                                        </p:tav>
                                      </p:tavLst>
                                    </p:anim>
                                    <p:anim calcmode="lin" valueType="num">
                                      <p:cBhvr additive="base">
                                        <p:cTn id="51" dur="500" fill="hold"/>
                                        <p:tgtEl>
                                          <p:spTgt spid="22537"/>
                                        </p:tgtEl>
                                        <p:attrNameLst>
                                          <p:attrName>ppt_y</p:attrName>
                                        </p:attrNameLst>
                                      </p:cBhvr>
                                      <p:tavLst>
                                        <p:tav tm="0">
                                          <p:val>
                                            <p:strVal val="1+#ppt_h/2"/>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27" presetClass="entr" presetSubtype="0" fill="hold" grpId="0" nodeType="clickEffect">
                                  <p:stCondLst>
                                    <p:cond delay="0"/>
                                  </p:stCondLst>
                                  <p:iterate type="lt">
                                    <p:tmPct val="50000"/>
                                  </p:iterate>
                                  <p:childTnLst>
                                    <p:set>
                                      <p:cBhvr>
                                        <p:cTn id="55" dur="1" fill="hold">
                                          <p:stCondLst>
                                            <p:cond delay="0"/>
                                          </p:stCondLst>
                                        </p:cTn>
                                        <p:tgtEl>
                                          <p:spTgt spid="6"/>
                                        </p:tgtEl>
                                        <p:attrNameLst>
                                          <p:attrName>style.visibility</p:attrName>
                                        </p:attrNameLst>
                                      </p:cBhvr>
                                      <p:to>
                                        <p:strVal val="visible"/>
                                      </p:to>
                                    </p:set>
                                    <p:anim calcmode="discrete" valueType="clr">
                                      <p:cBhvr override="childStyle">
                                        <p:cTn id="56" dur="80"/>
                                        <p:tgtEl>
                                          <p:spTgt spid="6"/>
                                        </p:tgtEl>
                                        <p:attrNameLst>
                                          <p:attrName>style.color</p:attrName>
                                        </p:attrNameLst>
                                      </p:cBhvr>
                                      <p:tavLst>
                                        <p:tav tm="0">
                                          <p:val>
                                            <p:clrVal>
                                              <a:schemeClr val="accent2"/>
                                            </p:clrVal>
                                          </p:val>
                                        </p:tav>
                                        <p:tav tm="50000">
                                          <p:val>
                                            <p:clrVal>
                                              <a:schemeClr val="hlink"/>
                                            </p:clrVal>
                                          </p:val>
                                        </p:tav>
                                      </p:tavLst>
                                    </p:anim>
                                    <p:anim calcmode="discrete" valueType="clr">
                                      <p:cBhvr>
                                        <p:cTn id="57" dur="80"/>
                                        <p:tgtEl>
                                          <p:spTgt spid="6"/>
                                        </p:tgtEl>
                                        <p:attrNameLst>
                                          <p:attrName>fillcolor</p:attrName>
                                        </p:attrNameLst>
                                      </p:cBhvr>
                                      <p:tavLst>
                                        <p:tav tm="0">
                                          <p:val>
                                            <p:clrVal>
                                              <a:schemeClr val="accent2"/>
                                            </p:clrVal>
                                          </p:val>
                                        </p:tav>
                                        <p:tav tm="50000">
                                          <p:val>
                                            <p:clrVal>
                                              <a:schemeClr val="hlink"/>
                                            </p:clrVal>
                                          </p:val>
                                        </p:tav>
                                      </p:tavLst>
                                    </p:anim>
                                    <p:set>
                                      <p:cBhvr>
                                        <p:cTn id="58" dur="80"/>
                                        <p:tgtEl>
                                          <p:spTgt spid="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6" grpId="0"/>
      <p:bldP spid="22537" grpId="0"/>
      <p:bldP spid="22538" grpId="0"/>
      <p:bldP spid="22542" grpId="0"/>
      <p:bldP spid="2" grpId="0"/>
      <p:bldP spid="44044" grpId="0" animBg="1"/>
      <p:bldP spid="6" grpId="0" animBg="1"/>
      <p:bldP spid="4404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alphaModFix amt="0"/>
          </a:blip>
          <a:srcRect/>
          <a:stretch>
            <a:fillRect/>
          </a:stretch>
        </a:blipFill>
        <a:effectLst/>
      </p:bgPr>
    </p:bg>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4288" y="4941888"/>
            <a:ext cx="9144000" cy="641350"/>
          </a:xfrm>
          <a:prstGeom prst="rect">
            <a:avLst/>
          </a:prstGeom>
          <a:noFill/>
          <a:ln>
            <a:noFill/>
          </a:ln>
          <a:effectLst/>
        </p:spPr>
        <p:txBody>
          <a:bodyPr>
            <a:spAutoFit/>
          </a:bodyPr>
          <a:lstStyle/>
          <a:p>
            <a:pPr algn="r" eaLnBrk="1" hangingPunct="1">
              <a:spcBef>
                <a:spcPct val="50000"/>
              </a:spcBef>
              <a:defRPr/>
            </a:pPr>
            <a:endParaRPr lang="en-US" sz="3600">
              <a:solidFill>
                <a:srgbClr val="FFFFFF"/>
              </a:solidFill>
              <a:latin typeface="French Script MT" pitchFamily="66" charset="0"/>
              <a:cs typeface="+mn-cs"/>
            </a:endParaRPr>
          </a:p>
        </p:txBody>
      </p:sp>
      <p:sp>
        <p:nvSpPr>
          <p:cNvPr id="4120" name="Text Box 24"/>
          <p:cNvSpPr txBox="1">
            <a:spLocks noChangeArrowheads="1"/>
          </p:cNvSpPr>
          <p:nvPr/>
        </p:nvSpPr>
        <p:spPr bwMode="auto">
          <a:xfrm>
            <a:off x="636588" y="0"/>
            <a:ext cx="8278812"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GB" altLang="en-US" sz="2400" b="1">
                <a:latin typeface="Times New Roman" pitchFamily="18" charset="0"/>
                <a:cs typeface="Times New Roman" pitchFamily="18" charset="0"/>
              </a:rPr>
              <a:t>2. Hãy chép mẫu đơn dưới đây vào vở và điền các nội dung cần thiết vào chỗ trống.</a:t>
            </a:r>
          </a:p>
        </p:txBody>
      </p:sp>
      <p:sp>
        <p:nvSpPr>
          <p:cNvPr id="4121" name="Text Box 25"/>
          <p:cNvSpPr txBox="1">
            <a:spLocks noChangeArrowheads="1"/>
          </p:cNvSpPr>
          <p:nvPr/>
        </p:nvSpPr>
        <p:spPr bwMode="auto">
          <a:xfrm>
            <a:off x="2292350" y="1066800"/>
            <a:ext cx="55562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GB" altLang="en-US" sz="2000" b="1">
                <a:solidFill>
                  <a:srgbClr val="002060"/>
                </a:solidFill>
                <a:latin typeface="Times New Roman" pitchFamily="18" charset="0"/>
                <a:cs typeface="Times New Roman" pitchFamily="18" charset="0"/>
              </a:rPr>
              <a:t>CỘNG HOÀ XÃ HỘI CHỦ NGHĨA VIỆT NAM</a:t>
            </a:r>
          </a:p>
        </p:txBody>
      </p:sp>
      <p:sp>
        <p:nvSpPr>
          <p:cNvPr id="4122" name="Text Box 26"/>
          <p:cNvSpPr txBox="1">
            <a:spLocks noChangeArrowheads="1"/>
          </p:cNvSpPr>
          <p:nvPr/>
        </p:nvSpPr>
        <p:spPr bwMode="auto">
          <a:xfrm>
            <a:off x="3284538" y="1371600"/>
            <a:ext cx="4030662"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GB" altLang="en-US" sz="2000" b="1">
                <a:solidFill>
                  <a:srgbClr val="0000CC"/>
                </a:solidFill>
                <a:latin typeface="Times New Roman" pitchFamily="18" charset="0"/>
                <a:cs typeface="Times New Roman" pitchFamily="18" charset="0"/>
              </a:rPr>
              <a:t>Độc lập - Tự do - Hạnh phúc</a:t>
            </a:r>
          </a:p>
        </p:txBody>
      </p:sp>
      <p:sp>
        <p:nvSpPr>
          <p:cNvPr id="4123" name="Line 27"/>
          <p:cNvSpPr>
            <a:spLocks noChangeShapeType="1"/>
          </p:cNvSpPr>
          <p:nvPr/>
        </p:nvSpPr>
        <p:spPr bwMode="auto">
          <a:xfrm>
            <a:off x="3429000" y="1752600"/>
            <a:ext cx="3024188" cy="0"/>
          </a:xfrm>
          <a:prstGeom prst="line">
            <a:avLst/>
          </a:prstGeom>
          <a:noFill/>
          <a:ln w="12700">
            <a:solidFill>
              <a:srgbClr val="990000"/>
            </a:solidFill>
            <a:round/>
            <a:headEnd/>
            <a:tailEnd/>
          </a:ln>
          <a:effectLst/>
        </p:spPr>
        <p:txBody>
          <a:bodyPr/>
          <a:lstStyle/>
          <a:p>
            <a:pPr eaLnBrk="1" hangingPunct="1">
              <a:defRPr/>
            </a:pPr>
            <a:endParaRPr lang="en-US">
              <a:solidFill>
                <a:srgbClr val="000000"/>
              </a:solidFill>
              <a:latin typeface="Arial" charset="0"/>
              <a:cs typeface="+mn-cs"/>
            </a:endParaRPr>
          </a:p>
        </p:txBody>
      </p:sp>
      <p:sp>
        <p:nvSpPr>
          <p:cNvPr id="4124" name="Text Box 28"/>
          <p:cNvSpPr txBox="1">
            <a:spLocks noChangeArrowheads="1"/>
          </p:cNvSpPr>
          <p:nvPr/>
        </p:nvSpPr>
        <p:spPr bwMode="auto">
          <a:xfrm>
            <a:off x="5551488" y="1809750"/>
            <a:ext cx="3311525" cy="461963"/>
          </a:xfrm>
          <a:prstGeom prst="rect">
            <a:avLst/>
          </a:prstGeom>
          <a:noFill/>
          <a:ln>
            <a:noFill/>
          </a:ln>
          <a:effectLst/>
        </p:spPr>
        <p:txBody>
          <a:bodyPr>
            <a:spAutoFit/>
          </a:bodyPr>
          <a:lstStyle/>
          <a:p>
            <a:pPr eaLnBrk="1" hangingPunct="1">
              <a:spcBef>
                <a:spcPct val="50000"/>
              </a:spcBef>
              <a:defRPr/>
            </a:pPr>
            <a:r>
              <a:rPr lang="en-GB" sz="2000" b="1" dirty="0">
                <a:solidFill>
                  <a:srgbClr val="0000CC"/>
                </a:solidFill>
                <a:latin typeface="Arial" charset="0"/>
                <a:cs typeface="+mn-cs"/>
              </a:rPr>
              <a:t>….,</a:t>
            </a:r>
            <a:r>
              <a:rPr lang="en-GB" sz="2400" b="1" dirty="0" err="1">
                <a:solidFill>
                  <a:srgbClr val="0000CC"/>
                </a:solidFill>
                <a:latin typeface="Times New Roman" pitchFamily="18" charset="0"/>
                <a:cs typeface="Times New Roman" pitchFamily="18" charset="0"/>
              </a:rPr>
              <a:t>ngày</a:t>
            </a:r>
            <a:r>
              <a:rPr lang="en-GB" sz="2000" b="1" dirty="0">
                <a:solidFill>
                  <a:srgbClr val="0000CC"/>
                </a:solidFill>
                <a:latin typeface="Arial" charset="0"/>
                <a:cs typeface="+mn-cs"/>
              </a:rPr>
              <a:t>…  </a:t>
            </a:r>
            <a:r>
              <a:rPr lang="en-GB" sz="2000" b="1" dirty="0" err="1">
                <a:solidFill>
                  <a:srgbClr val="0000CC"/>
                </a:solidFill>
                <a:latin typeface="Times New Roman" pitchFamily="18" charset="0"/>
                <a:cs typeface="Times New Roman" pitchFamily="18" charset="0"/>
              </a:rPr>
              <a:t>tháng</a:t>
            </a:r>
            <a:r>
              <a:rPr lang="en-GB" sz="2000" b="1" dirty="0">
                <a:solidFill>
                  <a:srgbClr val="0000CC"/>
                </a:solidFill>
                <a:latin typeface="Times New Roman" pitchFamily="18" charset="0"/>
                <a:cs typeface="Times New Roman" pitchFamily="18" charset="0"/>
              </a:rPr>
              <a:t>…</a:t>
            </a:r>
            <a:r>
              <a:rPr lang="en-GB" sz="2000" b="1" dirty="0" err="1">
                <a:solidFill>
                  <a:srgbClr val="0000CC"/>
                </a:solidFill>
                <a:latin typeface="Times New Roman" pitchFamily="18" charset="0"/>
                <a:cs typeface="Times New Roman" pitchFamily="18" charset="0"/>
              </a:rPr>
              <a:t>năm</a:t>
            </a:r>
            <a:r>
              <a:rPr lang="en-GB" sz="2000" b="1" dirty="0">
                <a:solidFill>
                  <a:srgbClr val="0000CC"/>
                </a:solidFill>
                <a:latin typeface="Arial" charset="0"/>
                <a:cs typeface="+mn-cs"/>
              </a:rPr>
              <a:t>…</a:t>
            </a:r>
          </a:p>
        </p:txBody>
      </p:sp>
      <p:sp>
        <p:nvSpPr>
          <p:cNvPr id="4125" name="Text Box 29"/>
          <p:cNvSpPr txBox="1">
            <a:spLocks noChangeArrowheads="1"/>
          </p:cNvSpPr>
          <p:nvPr/>
        </p:nvSpPr>
        <p:spPr bwMode="auto">
          <a:xfrm>
            <a:off x="2163763" y="2286000"/>
            <a:ext cx="476567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GB" altLang="en-US" sz="2400" b="1">
                <a:solidFill>
                  <a:srgbClr val="008000"/>
                </a:solidFill>
                <a:latin typeface="Times New Roman" pitchFamily="18" charset="0"/>
                <a:cs typeface="Times New Roman" pitchFamily="18" charset="0"/>
              </a:rPr>
              <a:t>ĐƠN XIN CẤP THẺ ĐỌC SÁCH</a:t>
            </a:r>
          </a:p>
        </p:txBody>
      </p:sp>
      <p:sp>
        <p:nvSpPr>
          <p:cNvPr id="4126" name="Text Box 30"/>
          <p:cNvSpPr txBox="1">
            <a:spLocks noChangeArrowheads="1"/>
          </p:cNvSpPr>
          <p:nvPr/>
        </p:nvSpPr>
        <p:spPr bwMode="auto">
          <a:xfrm>
            <a:off x="450850" y="2819400"/>
            <a:ext cx="8083550" cy="461963"/>
          </a:xfrm>
          <a:prstGeom prst="rect">
            <a:avLst/>
          </a:prstGeom>
          <a:noFill/>
          <a:ln>
            <a:noFill/>
          </a:ln>
          <a:effectLst/>
        </p:spPr>
        <p:txBody>
          <a:bodyPr>
            <a:spAutoFit/>
          </a:bodyPr>
          <a:lstStyle/>
          <a:p>
            <a:pPr eaLnBrk="1" hangingPunct="1">
              <a:spcBef>
                <a:spcPct val="50000"/>
              </a:spcBef>
              <a:defRPr/>
            </a:pPr>
            <a:r>
              <a:rPr lang="en-GB" sz="2400" b="1" dirty="0" err="1">
                <a:solidFill>
                  <a:srgbClr val="0000CC"/>
                </a:solidFill>
                <a:latin typeface="Times New Roman" pitchFamily="18" charset="0"/>
                <a:cs typeface="Times New Roman" pitchFamily="18" charset="0"/>
              </a:rPr>
              <a:t>Kính</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gửi</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Thư</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viện</a:t>
            </a:r>
            <a:r>
              <a:rPr lang="en-GB" sz="2400" b="1" dirty="0">
                <a:solidFill>
                  <a:srgbClr val="0000CC"/>
                </a:solidFill>
                <a:latin typeface="Times New Roman" pitchFamily="18" charset="0"/>
                <a:cs typeface="Times New Roman" pitchFamily="18" charset="0"/>
              </a:rPr>
              <a:t> </a:t>
            </a:r>
            <a:r>
              <a:rPr lang="en-GB" sz="2000" dirty="0">
                <a:solidFill>
                  <a:srgbClr val="0000CC"/>
                </a:solidFill>
                <a:latin typeface="Arial" charset="0"/>
                <a:cs typeface="+mn-cs"/>
              </a:rPr>
              <a:t>……………………………………………………...</a:t>
            </a:r>
          </a:p>
        </p:txBody>
      </p:sp>
      <p:sp>
        <p:nvSpPr>
          <p:cNvPr id="4130" name="Text Box 34"/>
          <p:cNvSpPr txBox="1">
            <a:spLocks noChangeArrowheads="1"/>
          </p:cNvSpPr>
          <p:nvPr/>
        </p:nvSpPr>
        <p:spPr bwMode="auto">
          <a:xfrm>
            <a:off x="457200" y="3225800"/>
            <a:ext cx="8102600" cy="461963"/>
          </a:xfrm>
          <a:prstGeom prst="rect">
            <a:avLst/>
          </a:prstGeom>
          <a:noFill/>
          <a:ln>
            <a:noFill/>
          </a:ln>
          <a:effectLst/>
        </p:spPr>
        <p:txBody>
          <a:bodyPr>
            <a:spAutoFit/>
          </a:bodyPr>
          <a:lstStyle/>
          <a:p>
            <a:pPr eaLnBrk="1" hangingPunct="1">
              <a:spcBef>
                <a:spcPct val="50000"/>
              </a:spcBef>
              <a:defRPr/>
            </a:pPr>
            <a:r>
              <a:rPr lang="en-GB" sz="2400" b="1" dirty="0" err="1">
                <a:solidFill>
                  <a:srgbClr val="0000CC"/>
                </a:solidFill>
                <a:latin typeface="Times New Roman" pitchFamily="18" charset="0"/>
                <a:cs typeface="Times New Roman" pitchFamily="18" charset="0"/>
              </a:rPr>
              <a:t>Em</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tên</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là</a:t>
            </a:r>
            <a:r>
              <a:rPr lang="en-GB" sz="2400" b="1" dirty="0">
                <a:solidFill>
                  <a:srgbClr val="0000CC"/>
                </a:solidFill>
                <a:latin typeface="Times New Roman" pitchFamily="18" charset="0"/>
                <a:cs typeface="Times New Roman" pitchFamily="18" charset="0"/>
              </a:rPr>
              <a:t>: </a:t>
            </a:r>
            <a:r>
              <a:rPr lang="en-GB" sz="2000" dirty="0">
                <a:solidFill>
                  <a:srgbClr val="0000CC"/>
                </a:solidFill>
                <a:latin typeface="Arial" charset="0"/>
                <a:cs typeface="+mn-cs"/>
              </a:rPr>
              <a:t>………………………………………………………………….</a:t>
            </a:r>
          </a:p>
        </p:txBody>
      </p:sp>
      <p:sp>
        <p:nvSpPr>
          <p:cNvPr id="4131" name="Text Box 35"/>
          <p:cNvSpPr txBox="1">
            <a:spLocks noChangeArrowheads="1"/>
          </p:cNvSpPr>
          <p:nvPr/>
        </p:nvSpPr>
        <p:spPr bwMode="auto">
          <a:xfrm>
            <a:off x="446088" y="3609975"/>
            <a:ext cx="84693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GB" sz="2400" b="1">
                <a:solidFill>
                  <a:srgbClr val="0000CC"/>
                </a:solidFill>
                <a:latin typeface="Times New Roman" pitchFamily="18" charset="0"/>
                <a:cs typeface="Times New Roman" pitchFamily="18" charset="0"/>
              </a:rPr>
              <a:t>Sinh ngày: ………………Nam (nữ</a:t>
            </a:r>
            <a:r>
              <a:rPr lang="en-GB" sz="2400">
                <a:solidFill>
                  <a:srgbClr val="0000CC"/>
                </a:solidFill>
                <a:latin typeface="Times New Roman" pitchFamily="18" charset="0"/>
                <a:cs typeface="Times New Roman" pitchFamily="18" charset="0"/>
              </a:rPr>
              <a:t>)……………………...........</a:t>
            </a:r>
          </a:p>
        </p:txBody>
      </p:sp>
      <p:sp>
        <p:nvSpPr>
          <p:cNvPr id="4132" name="Text Box 36"/>
          <p:cNvSpPr txBox="1">
            <a:spLocks noChangeArrowheads="1"/>
          </p:cNvSpPr>
          <p:nvPr/>
        </p:nvSpPr>
        <p:spPr bwMode="auto">
          <a:xfrm>
            <a:off x="457200" y="3976688"/>
            <a:ext cx="8235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GB" sz="2400" b="1">
                <a:solidFill>
                  <a:srgbClr val="0000CC"/>
                </a:solidFill>
                <a:latin typeface="Times New Roman" pitchFamily="18" charset="0"/>
                <a:cs typeface="Times New Roman" pitchFamily="18" charset="0"/>
              </a:rPr>
              <a:t>Nơi ở: </a:t>
            </a:r>
            <a:r>
              <a:rPr lang="en-GB" sz="2400">
                <a:solidFill>
                  <a:srgbClr val="0000CC"/>
                </a:solidFill>
                <a:latin typeface="Times New Roman" pitchFamily="18" charset="0"/>
                <a:cs typeface="Times New Roman" pitchFamily="18" charset="0"/>
              </a:rPr>
              <a:t>…………………………………………………………...</a:t>
            </a:r>
          </a:p>
        </p:txBody>
      </p:sp>
      <p:sp>
        <p:nvSpPr>
          <p:cNvPr id="4133" name="Text Box 37"/>
          <p:cNvSpPr txBox="1">
            <a:spLocks noChangeArrowheads="1"/>
          </p:cNvSpPr>
          <p:nvPr/>
        </p:nvSpPr>
        <p:spPr bwMode="auto">
          <a:xfrm>
            <a:off x="457200" y="4343400"/>
            <a:ext cx="8382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GB" sz="2400" b="1">
                <a:solidFill>
                  <a:srgbClr val="0000CC"/>
                </a:solidFill>
                <a:latin typeface="Times New Roman" pitchFamily="18" charset="0"/>
                <a:cs typeface="Times New Roman" pitchFamily="18" charset="0"/>
              </a:rPr>
              <a:t>Học sinh lớp:</a:t>
            </a:r>
            <a:r>
              <a:rPr lang="en-GB" sz="2400">
                <a:solidFill>
                  <a:srgbClr val="0000CC"/>
                </a:solidFill>
                <a:latin typeface="Times New Roman" pitchFamily="18" charset="0"/>
                <a:cs typeface="Times New Roman" pitchFamily="18" charset="0"/>
              </a:rPr>
              <a:t> …………………</a:t>
            </a:r>
            <a:r>
              <a:rPr lang="en-GB" sz="2400" b="1">
                <a:solidFill>
                  <a:srgbClr val="0000CC"/>
                </a:solidFill>
                <a:latin typeface="Times New Roman" pitchFamily="18" charset="0"/>
                <a:cs typeface="Times New Roman" pitchFamily="18" charset="0"/>
              </a:rPr>
              <a:t>Trường</a:t>
            </a:r>
            <a:r>
              <a:rPr lang="en-GB" sz="2400">
                <a:solidFill>
                  <a:srgbClr val="0000CC"/>
                </a:solidFill>
                <a:latin typeface="Times New Roman" pitchFamily="18" charset="0"/>
                <a:cs typeface="Times New Roman" pitchFamily="18" charset="0"/>
              </a:rPr>
              <a:t>:……………………….</a:t>
            </a:r>
          </a:p>
        </p:txBody>
      </p:sp>
      <p:sp>
        <p:nvSpPr>
          <p:cNvPr id="4134" name="Text Box 38"/>
          <p:cNvSpPr txBox="1">
            <a:spLocks noChangeArrowheads="1"/>
          </p:cNvSpPr>
          <p:nvPr/>
        </p:nvSpPr>
        <p:spPr bwMode="auto">
          <a:xfrm>
            <a:off x="474663" y="4710113"/>
            <a:ext cx="7907337"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spcBef>
                <a:spcPct val="50000"/>
              </a:spcBef>
            </a:pPr>
            <a:r>
              <a:rPr lang="en-GB" sz="2400" b="1" dirty="0" err="1">
                <a:solidFill>
                  <a:srgbClr val="0000CC"/>
                </a:solidFill>
                <a:latin typeface="Times New Roman" pitchFamily="18" charset="0"/>
                <a:cs typeface="Times New Roman" pitchFamily="18" charset="0"/>
              </a:rPr>
              <a:t>Em</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làm</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đơn</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này</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xin</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đề</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nghị</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Thư</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viện</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cấp</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cho</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em</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thẻ</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đọc</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sách</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năm</a:t>
            </a:r>
            <a:r>
              <a:rPr lang="en-GB" sz="2400"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Được</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cấp</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thẻ</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đọc</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sách</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em</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xin</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hứa</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thực</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hiện</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đúng</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mọi</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nội</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quy</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của</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thư</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viện</a:t>
            </a:r>
            <a:r>
              <a:rPr lang="en-GB" sz="2400" b="1">
                <a:solidFill>
                  <a:srgbClr val="0000CC"/>
                </a:solidFill>
                <a:latin typeface="Times New Roman" pitchFamily="18" charset="0"/>
                <a:cs typeface="Times New Roman" pitchFamily="18" charset="0"/>
              </a:rPr>
              <a:t>.</a:t>
            </a:r>
          </a:p>
          <a:p>
            <a:pPr eaLnBrk="1" hangingPunct="1">
              <a:spcBef>
                <a:spcPct val="50000"/>
              </a:spcBef>
            </a:pPr>
            <a:r>
              <a:rPr lang="en-GB" sz="2400" b="1" dirty="0">
                <a:solidFill>
                  <a:srgbClr val="0000CC"/>
                </a:solidFill>
                <a:latin typeface="Times New Roman" pitchFamily="18" charset="0"/>
                <a:cs typeface="Times New Roman" pitchFamily="18" charset="0"/>
              </a:rPr>
              <a:t> </a:t>
            </a:r>
          </a:p>
        </p:txBody>
      </p:sp>
      <p:sp>
        <p:nvSpPr>
          <p:cNvPr id="4136" name="Text Box 40"/>
          <p:cNvSpPr txBox="1">
            <a:spLocks noChangeArrowheads="1"/>
          </p:cNvSpPr>
          <p:nvPr/>
        </p:nvSpPr>
        <p:spPr bwMode="auto">
          <a:xfrm>
            <a:off x="457200" y="5938838"/>
            <a:ext cx="8102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GB" sz="2400" b="1">
                <a:solidFill>
                  <a:srgbClr val="0000CC"/>
                </a:solidFill>
                <a:latin typeface="Times New Roman" pitchFamily="18" charset="0"/>
                <a:cs typeface="Times New Roman" pitchFamily="18" charset="0"/>
              </a:rPr>
              <a:t>Em xin trân trọng cảm ơn</a:t>
            </a:r>
            <a:r>
              <a:rPr lang="en-GB" sz="2000" b="1">
                <a:solidFill>
                  <a:srgbClr val="0000CC"/>
                </a:solidFill>
                <a:latin typeface="Times New Roman" pitchFamily="18" charset="0"/>
                <a:cs typeface="Times New Roman" pitchFamily="18" charset="0"/>
              </a:rPr>
              <a:t>.</a:t>
            </a:r>
          </a:p>
        </p:txBody>
      </p:sp>
      <p:sp>
        <p:nvSpPr>
          <p:cNvPr id="43024" name="Text Box 41"/>
          <p:cNvSpPr txBox="1">
            <a:spLocks noChangeArrowheads="1"/>
          </p:cNvSpPr>
          <p:nvPr/>
        </p:nvSpPr>
        <p:spPr bwMode="auto">
          <a:xfrm>
            <a:off x="5884863" y="6146800"/>
            <a:ext cx="208756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GB" sz="2000" b="1" dirty="0" err="1">
                <a:solidFill>
                  <a:srgbClr val="0000CC"/>
                </a:solidFill>
                <a:latin typeface="Times New Roman" pitchFamily="18" charset="0"/>
                <a:cs typeface="Times New Roman" pitchFamily="18" charset="0"/>
              </a:rPr>
              <a:t>Người</a:t>
            </a:r>
            <a:r>
              <a:rPr lang="en-GB" sz="2000" b="1" dirty="0">
                <a:solidFill>
                  <a:srgbClr val="0000CC"/>
                </a:solidFill>
                <a:latin typeface="Times New Roman" pitchFamily="18" charset="0"/>
                <a:cs typeface="Times New Roman" pitchFamily="18" charset="0"/>
              </a:rPr>
              <a:t> </a:t>
            </a:r>
            <a:r>
              <a:rPr lang="en-GB" sz="2000" b="1" dirty="0" err="1">
                <a:solidFill>
                  <a:srgbClr val="0000CC"/>
                </a:solidFill>
                <a:latin typeface="Times New Roman" pitchFamily="18" charset="0"/>
                <a:cs typeface="Times New Roman" pitchFamily="18" charset="0"/>
              </a:rPr>
              <a:t>làm</a:t>
            </a:r>
            <a:r>
              <a:rPr lang="en-GB" sz="2000" b="1" dirty="0">
                <a:solidFill>
                  <a:srgbClr val="0000CC"/>
                </a:solidFill>
                <a:latin typeface="Times New Roman" pitchFamily="18" charset="0"/>
                <a:cs typeface="Times New Roman" pitchFamily="18" charset="0"/>
              </a:rPr>
              <a:t> </a:t>
            </a:r>
            <a:r>
              <a:rPr lang="en-GB" sz="2000" b="1" dirty="0" err="1">
                <a:solidFill>
                  <a:srgbClr val="0000CC"/>
                </a:solidFill>
                <a:latin typeface="Times New Roman" pitchFamily="18" charset="0"/>
                <a:cs typeface="Times New Roman" pitchFamily="18" charset="0"/>
              </a:rPr>
              <a:t>đơn</a:t>
            </a:r>
            <a:endParaRPr lang="en-GB" sz="2000" b="1" dirty="0">
              <a:solidFill>
                <a:srgbClr val="0000CC"/>
              </a:solidFill>
              <a:latin typeface="Times New Roman" pitchFamily="18" charset="0"/>
              <a:cs typeface="Times New Roman" pitchFamily="18" charset="0"/>
            </a:endParaRPr>
          </a:p>
          <a:p>
            <a:pPr eaLnBrk="1" hangingPunct="1"/>
            <a:r>
              <a:rPr lang="en-GB" sz="2000" b="1" dirty="0">
                <a:solidFill>
                  <a:srgbClr val="0000CC"/>
                </a:solidFill>
                <a:latin typeface="Times New Roman" pitchFamily="18" charset="0"/>
                <a:cs typeface="Times New Roman" pitchFamily="18" charset="0"/>
              </a:rPr>
              <a:t>          </a:t>
            </a:r>
          </a:p>
          <a:p>
            <a:pPr eaLnBrk="1" hangingPunct="1"/>
            <a:endParaRPr lang="en-GB" sz="2000" b="1" dirty="0">
              <a:solidFill>
                <a:srgbClr val="0000CC"/>
              </a:solidFill>
              <a:latin typeface="Times New Roman" pitchFamily="18" charset="0"/>
              <a:cs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120"/>
                                        </p:tgtEl>
                                        <p:attrNameLst>
                                          <p:attrName>style.visibility</p:attrName>
                                        </p:attrNameLst>
                                      </p:cBhvr>
                                      <p:to>
                                        <p:strVal val="visible"/>
                                      </p:to>
                                    </p:set>
                                    <p:anim calcmode="lin" valueType="num">
                                      <p:cBhvr>
                                        <p:cTn id="7" dur="2000" fill="hold"/>
                                        <p:tgtEl>
                                          <p:spTgt spid="4120"/>
                                        </p:tgtEl>
                                        <p:attrNameLst>
                                          <p:attrName>ppt_w</p:attrName>
                                        </p:attrNameLst>
                                      </p:cBhvr>
                                      <p:tavLst>
                                        <p:tav tm="0">
                                          <p:val>
                                            <p:fltVal val="0"/>
                                          </p:val>
                                        </p:tav>
                                        <p:tav tm="100000">
                                          <p:val>
                                            <p:strVal val="#ppt_w"/>
                                          </p:val>
                                        </p:tav>
                                      </p:tavLst>
                                    </p:anim>
                                    <p:anim calcmode="lin" valueType="num">
                                      <p:cBhvr>
                                        <p:cTn id="8" dur="2000" fill="hold"/>
                                        <p:tgtEl>
                                          <p:spTgt spid="4120"/>
                                        </p:tgtEl>
                                        <p:attrNameLst>
                                          <p:attrName>ppt_h</p:attrName>
                                        </p:attrNameLst>
                                      </p:cBhvr>
                                      <p:tavLst>
                                        <p:tav tm="0">
                                          <p:val>
                                            <p:fltVal val="0"/>
                                          </p:val>
                                        </p:tav>
                                        <p:tav tm="100000">
                                          <p:val>
                                            <p:strVal val="#ppt_h"/>
                                          </p:val>
                                        </p:tav>
                                      </p:tavLst>
                                    </p:anim>
                                    <p:animEffect transition="in" filter="fade">
                                      <p:cBhvr>
                                        <p:cTn id="9" dur="2000"/>
                                        <p:tgtEl>
                                          <p:spTgt spid="412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4121"/>
                                        </p:tgtEl>
                                        <p:attrNameLst>
                                          <p:attrName>style.visibility</p:attrName>
                                        </p:attrNameLst>
                                      </p:cBhvr>
                                      <p:to>
                                        <p:strVal val="visible"/>
                                      </p:to>
                                    </p:set>
                                    <p:anim calcmode="lin" valueType="num">
                                      <p:cBhvr>
                                        <p:cTn id="14" dur="2000" fill="hold"/>
                                        <p:tgtEl>
                                          <p:spTgt spid="4121"/>
                                        </p:tgtEl>
                                        <p:attrNameLst>
                                          <p:attrName>ppt_x</p:attrName>
                                        </p:attrNameLst>
                                      </p:cBhvr>
                                      <p:tavLst>
                                        <p:tav tm="0">
                                          <p:val>
                                            <p:strVal val="#ppt_x-.2"/>
                                          </p:val>
                                        </p:tav>
                                        <p:tav tm="100000">
                                          <p:val>
                                            <p:strVal val="#ppt_x"/>
                                          </p:val>
                                        </p:tav>
                                      </p:tavLst>
                                    </p:anim>
                                    <p:anim calcmode="lin" valueType="num">
                                      <p:cBhvr>
                                        <p:cTn id="15" dur="2000" fill="hold"/>
                                        <p:tgtEl>
                                          <p:spTgt spid="4121"/>
                                        </p:tgtEl>
                                        <p:attrNameLst>
                                          <p:attrName>ppt_y</p:attrName>
                                        </p:attrNameLst>
                                      </p:cBhvr>
                                      <p:tavLst>
                                        <p:tav tm="0">
                                          <p:val>
                                            <p:strVal val="#ppt_y"/>
                                          </p:val>
                                        </p:tav>
                                        <p:tav tm="100000">
                                          <p:val>
                                            <p:strVal val="#ppt_y"/>
                                          </p:val>
                                        </p:tav>
                                      </p:tavLst>
                                    </p:anim>
                                    <p:animEffect transition="in" filter="wipe(right)" prLst="gradientSize: 0.1">
                                      <p:cBhvr>
                                        <p:cTn id="16" dur="2000"/>
                                        <p:tgtEl>
                                          <p:spTgt spid="4121"/>
                                        </p:tgtEl>
                                      </p:cBhvr>
                                    </p:animEffect>
                                  </p:childTnLst>
                                </p:cTn>
                              </p:par>
                            </p:childTnLst>
                          </p:cTn>
                        </p:par>
                        <p:par>
                          <p:cTn id="17" fill="hold" nodeType="afterGroup">
                            <p:stCondLst>
                              <p:cond delay="2000"/>
                            </p:stCondLst>
                            <p:childTnLst>
                              <p:par>
                                <p:cTn id="18" presetID="29" presetClass="entr" presetSubtype="0" fill="hold" grpId="0" nodeType="afterEffect">
                                  <p:stCondLst>
                                    <p:cond delay="0"/>
                                  </p:stCondLst>
                                  <p:childTnLst>
                                    <p:set>
                                      <p:cBhvr>
                                        <p:cTn id="19" dur="1" fill="hold">
                                          <p:stCondLst>
                                            <p:cond delay="0"/>
                                          </p:stCondLst>
                                        </p:cTn>
                                        <p:tgtEl>
                                          <p:spTgt spid="4122"/>
                                        </p:tgtEl>
                                        <p:attrNameLst>
                                          <p:attrName>style.visibility</p:attrName>
                                        </p:attrNameLst>
                                      </p:cBhvr>
                                      <p:to>
                                        <p:strVal val="visible"/>
                                      </p:to>
                                    </p:set>
                                    <p:anim calcmode="lin" valueType="num">
                                      <p:cBhvr>
                                        <p:cTn id="20" dur="1000" fill="hold"/>
                                        <p:tgtEl>
                                          <p:spTgt spid="4122"/>
                                        </p:tgtEl>
                                        <p:attrNameLst>
                                          <p:attrName>ppt_x</p:attrName>
                                        </p:attrNameLst>
                                      </p:cBhvr>
                                      <p:tavLst>
                                        <p:tav tm="0">
                                          <p:val>
                                            <p:strVal val="#ppt_x-.2"/>
                                          </p:val>
                                        </p:tav>
                                        <p:tav tm="100000">
                                          <p:val>
                                            <p:strVal val="#ppt_x"/>
                                          </p:val>
                                        </p:tav>
                                      </p:tavLst>
                                    </p:anim>
                                    <p:anim calcmode="lin" valueType="num">
                                      <p:cBhvr>
                                        <p:cTn id="21" dur="1000" fill="hold"/>
                                        <p:tgtEl>
                                          <p:spTgt spid="412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4122"/>
                                        </p:tgtEl>
                                      </p:cBhvr>
                                    </p:animEffect>
                                  </p:childTnLst>
                                </p:cTn>
                              </p:par>
                            </p:childTnLst>
                          </p:cTn>
                        </p:par>
                        <p:par>
                          <p:cTn id="23" fill="hold" nodeType="afterGroup">
                            <p:stCondLst>
                              <p:cond delay="3000"/>
                            </p:stCondLst>
                            <p:childTnLst>
                              <p:par>
                                <p:cTn id="24" presetID="29" presetClass="entr" presetSubtype="0" fill="hold" nodeType="afterEffect">
                                  <p:stCondLst>
                                    <p:cond delay="0"/>
                                  </p:stCondLst>
                                  <p:childTnLst>
                                    <p:set>
                                      <p:cBhvr>
                                        <p:cTn id="25" dur="1" fill="hold">
                                          <p:stCondLst>
                                            <p:cond delay="0"/>
                                          </p:stCondLst>
                                        </p:cTn>
                                        <p:tgtEl>
                                          <p:spTgt spid="4123"/>
                                        </p:tgtEl>
                                        <p:attrNameLst>
                                          <p:attrName>style.visibility</p:attrName>
                                        </p:attrNameLst>
                                      </p:cBhvr>
                                      <p:to>
                                        <p:strVal val="visible"/>
                                      </p:to>
                                    </p:set>
                                    <p:anim calcmode="lin" valueType="num">
                                      <p:cBhvr>
                                        <p:cTn id="26" dur="1000" fill="hold"/>
                                        <p:tgtEl>
                                          <p:spTgt spid="4123"/>
                                        </p:tgtEl>
                                        <p:attrNameLst>
                                          <p:attrName>ppt_x</p:attrName>
                                        </p:attrNameLst>
                                      </p:cBhvr>
                                      <p:tavLst>
                                        <p:tav tm="0">
                                          <p:val>
                                            <p:strVal val="#ppt_x-.2"/>
                                          </p:val>
                                        </p:tav>
                                        <p:tav tm="100000">
                                          <p:val>
                                            <p:strVal val="#ppt_x"/>
                                          </p:val>
                                        </p:tav>
                                      </p:tavLst>
                                    </p:anim>
                                    <p:anim calcmode="lin" valueType="num">
                                      <p:cBhvr>
                                        <p:cTn id="27" dur="1000" fill="hold"/>
                                        <p:tgtEl>
                                          <p:spTgt spid="4123"/>
                                        </p:tgtEl>
                                        <p:attrNameLst>
                                          <p:attrName>ppt_y</p:attrName>
                                        </p:attrNameLst>
                                      </p:cBhvr>
                                      <p:tavLst>
                                        <p:tav tm="0">
                                          <p:val>
                                            <p:strVal val="#ppt_y"/>
                                          </p:val>
                                        </p:tav>
                                        <p:tav tm="100000">
                                          <p:val>
                                            <p:strVal val="#ppt_y"/>
                                          </p:val>
                                        </p:tav>
                                      </p:tavLst>
                                    </p:anim>
                                    <p:animEffect transition="in" filter="wipe(right)" prLst="gradientSize: 0.1">
                                      <p:cBhvr>
                                        <p:cTn id="28" dur="1000"/>
                                        <p:tgtEl>
                                          <p:spTgt spid="4123"/>
                                        </p:tgtEl>
                                      </p:cBhvr>
                                    </p:animEffect>
                                  </p:childTnLst>
                                </p:cTn>
                              </p:par>
                            </p:childTnLst>
                          </p:cTn>
                        </p:par>
                        <p:par>
                          <p:cTn id="29" fill="hold" nodeType="afterGroup">
                            <p:stCondLst>
                              <p:cond delay="4000"/>
                            </p:stCondLst>
                            <p:childTnLst>
                              <p:par>
                                <p:cTn id="30" presetID="29" presetClass="entr" presetSubtype="0" fill="hold" grpId="0" nodeType="afterEffect">
                                  <p:stCondLst>
                                    <p:cond delay="0"/>
                                  </p:stCondLst>
                                  <p:childTnLst>
                                    <p:set>
                                      <p:cBhvr>
                                        <p:cTn id="31" dur="1" fill="hold">
                                          <p:stCondLst>
                                            <p:cond delay="0"/>
                                          </p:stCondLst>
                                        </p:cTn>
                                        <p:tgtEl>
                                          <p:spTgt spid="4124"/>
                                        </p:tgtEl>
                                        <p:attrNameLst>
                                          <p:attrName>style.visibility</p:attrName>
                                        </p:attrNameLst>
                                      </p:cBhvr>
                                      <p:to>
                                        <p:strVal val="visible"/>
                                      </p:to>
                                    </p:set>
                                    <p:anim calcmode="lin" valueType="num">
                                      <p:cBhvr>
                                        <p:cTn id="32" dur="1000" fill="hold"/>
                                        <p:tgtEl>
                                          <p:spTgt spid="4124"/>
                                        </p:tgtEl>
                                        <p:attrNameLst>
                                          <p:attrName>ppt_x</p:attrName>
                                        </p:attrNameLst>
                                      </p:cBhvr>
                                      <p:tavLst>
                                        <p:tav tm="0">
                                          <p:val>
                                            <p:strVal val="#ppt_x-.2"/>
                                          </p:val>
                                        </p:tav>
                                        <p:tav tm="100000">
                                          <p:val>
                                            <p:strVal val="#ppt_x"/>
                                          </p:val>
                                        </p:tav>
                                      </p:tavLst>
                                    </p:anim>
                                    <p:anim calcmode="lin" valueType="num">
                                      <p:cBhvr>
                                        <p:cTn id="33" dur="1000" fill="hold"/>
                                        <p:tgtEl>
                                          <p:spTgt spid="4124"/>
                                        </p:tgtEl>
                                        <p:attrNameLst>
                                          <p:attrName>ppt_y</p:attrName>
                                        </p:attrNameLst>
                                      </p:cBhvr>
                                      <p:tavLst>
                                        <p:tav tm="0">
                                          <p:val>
                                            <p:strVal val="#ppt_y"/>
                                          </p:val>
                                        </p:tav>
                                        <p:tav tm="100000">
                                          <p:val>
                                            <p:strVal val="#ppt_y"/>
                                          </p:val>
                                        </p:tav>
                                      </p:tavLst>
                                    </p:anim>
                                    <p:animEffect transition="in" filter="wipe(right)" prLst="gradientSize: 0.1">
                                      <p:cBhvr>
                                        <p:cTn id="34" dur="1000"/>
                                        <p:tgtEl>
                                          <p:spTgt spid="4124"/>
                                        </p:tgtEl>
                                      </p:cBhvr>
                                    </p:animEffect>
                                  </p:childTnLst>
                                </p:cTn>
                              </p:par>
                            </p:childTnLst>
                          </p:cTn>
                        </p:par>
                        <p:par>
                          <p:cTn id="35" fill="hold" nodeType="afterGroup">
                            <p:stCondLst>
                              <p:cond delay="5000"/>
                            </p:stCondLst>
                            <p:childTnLst>
                              <p:par>
                                <p:cTn id="36" presetID="29" presetClass="entr" presetSubtype="0" fill="hold" grpId="0" nodeType="afterEffect">
                                  <p:stCondLst>
                                    <p:cond delay="0"/>
                                  </p:stCondLst>
                                  <p:childTnLst>
                                    <p:set>
                                      <p:cBhvr>
                                        <p:cTn id="37" dur="1" fill="hold">
                                          <p:stCondLst>
                                            <p:cond delay="0"/>
                                          </p:stCondLst>
                                        </p:cTn>
                                        <p:tgtEl>
                                          <p:spTgt spid="4125"/>
                                        </p:tgtEl>
                                        <p:attrNameLst>
                                          <p:attrName>style.visibility</p:attrName>
                                        </p:attrNameLst>
                                      </p:cBhvr>
                                      <p:to>
                                        <p:strVal val="visible"/>
                                      </p:to>
                                    </p:set>
                                    <p:anim calcmode="lin" valueType="num">
                                      <p:cBhvr>
                                        <p:cTn id="38" dur="1000" fill="hold"/>
                                        <p:tgtEl>
                                          <p:spTgt spid="4125"/>
                                        </p:tgtEl>
                                        <p:attrNameLst>
                                          <p:attrName>ppt_x</p:attrName>
                                        </p:attrNameLst>
                                      </p:cBhvr>
                                      <p:tavLst>
                                        <p:tav tm="0">
                                          <p:val>
                                            <p:strVal val="#ppt_x-.2"/>
                                          </p:val>
                                        </p:tav>
                                        <p:tav tm="100000">
                                          <p:val>
                                            <p:strVal val="#ppt_x"/>
                                          </p:val>
                                        </p:tav>
                                      </p:tavLst>
                                    </p:anim>
                                    <p:anim calcmode="lin" valueType="num">
                                      <p:cBhvr>
                                        <p:cTn id="39" dur="1000" fill="hold"/>
                                        <p:tgtEl>
                                          <p:spTgt spid="4125"/>
                                        </p:tgtEl>
                                        <p:attrNameLst>
                                          <p:attrName>ppt_y</p:attrName>
                                        </p:attrNameLst>
                                      </p:cBhvr>
                                      <p:tavLst>
                                        <p:tav tm="0">
                                          <p:val>
                                            <p:strVal val="#ppt_y"/>
                                          </p:val>
                                        </p:tav>
                                        <p:tav tm="100000">
                                          <p:val>
                                            <p:strVal val="#ppt_y"/>
                                          </p:val>
                                        </p:tav>
                                      </p:tavLst>
                                    </p:anim>
                                    <p:animEffect transition="in" filter="wipe(right)" prLst="gradientSize: 0.1">
                                      <p:cBhvr>
                                        <p:cTn id="40" dur="1000"/>
                                        <p:tgtEl>
                                          <p:spTgt spid="4125"/>
                                        </p:tgtEl>
                                      </p:cBhvr>
                                    </p:animEffect>
                                  </p:childTnLst>
                                </p:cTn>
                              </p:par>
                            </p:childTnLst>
                          </p:cTn>
                        </p:par>
                        <p:par>
                          <p:cTn id="41" fill="hold" nodeType="afterGroup">
                            <p:stCondLst>
                              <p:cond delay="6000"/>
                            </p:stCondLst>
                            <p:childTnLst>
                              <p:par>
                                <p:cTn id="42" presetID="29" presetClass="entr" presetSubtype="0" fill="hold" grpId="0" nodeType="afterEffect">
                                  <p:stCondLst>
                                    <p:cond delay="0"/>
                                  </p:stCondLst>
                                  <p:childTnLst>
                                    <p:set>
                                      <p:cBhvr>
                                        <p:cTn id="43" dur="1" fill="hold">
                                          <p:stCondLst>
                                            <p:cond delay="0"/>
                                          </p:stCondLst>
                                        </p:cTn>
                                        <p:tgtEl>
                                          <p:spTgt spid="4126"/>
                                        </p:tgtEl>
                                        <p:attrNameLst>
                                          <p:attrName>style.visibility</p:attrName>
                                        </p:attrNameLst>
                                      </p:cBhvr>
                                      <p:to>
                                        <p:strVal val="visible"/>
                                      </p:to>
                                    </p:set>
                                    <p:anim calcmode="lin" valueType="num">
                                      <p:cBhvr>
                                        <p:cTn id="44" dur="1000" fill="hold"/>
                                        <p:tgtEl>
                                          <p:spTgt spid="4126"/>
                                        </p:tgtEl>
                                        <p:attrNameLst>
                                          <p:attrName>ppt_x</p:attrName>
                                        </p:attrNameLst>
                                      </p:cBhvr>
                                      <p:tavLst>
                                        <p:tav tm="0">
                                          <p:val>
                                            <p:strVal val="#ppt_x-.2"/>
                                          </p:val>
                                        </p:tav>
                                        <p:tav tm="100000">
                                          <p:val>
                                            <p:strVal val="#ppt_x"/>
                                          </p:val>
                                        </p:tav>
                                      </p:tavLst>
                                    </p:anim>
                                    <p:anim calcmode="lin" valueType="num">
                                      <p:cBhvr>
                                        <p:cTn id="45" dur="1000" fill="hold"/>
                                        <p:tgtEl>
                                          <p:spTgt spid="4126"/>
                                        </p:tgtEl>
                                        <p:attrNameLst>
                                          <p:attrName>ppt_y</p:attrName>
                                        </p:attrNameLst>
                                      </p:cBhvr>
                                      <p:tavLst>
                                        <p:tav tm="0">
                                          <p:val>
                                            <p:strVal val="#ppt_y"/>
                                          </p:val>
                                        </p:tav>
                                        <p:tav tm="100000">
                                          <p:val>
                                            <p:strVal val="#ppt_y"/>
                                          </p:val>
                                        </p:tav>
                                      </p:tavLst>
                                    </p:anim>
                                    <p:animEffect transition="in" filter="wipe(right)" prLst="gradientSize: 0.1">
                                      <p:cBhvr>
                                        <p:cTn id="46" dur="1000"/>
                                        <p:tgtEl>
                                          <p:spTgt spid="4126"/>
                                        </p:tgtEl>
                                      </p:cBhvr>
                                    </p:animEffect>
                                  </p:childTnLst>
                                </p:cTn>
                              </p:par>
                            </p:childTnLst>
                          </p:cTn>
                        </p:par>
                        <p:par>
                          <p:cTn id="47" fill="hold" nodeType="afterGroup">
                            <p:stCondLst>
                              <p:cond delay="7000"/>
                            </p:stCondLst>
                            <p:childTnLst>
                              <p:par>
                                <p:cTn id="48" presetID="29" presetClass="entr" presetSubtype="0" fill="hold" grpId="0" nodeType="afterEffect">
                                  <p:stCondLst>
                                    <p:cond delay="0"/>
                                  </p:stCondLst>
                                  <p:childTnLst>
                                    <p:set>
                                      <p:cBhvr>
                                        <p:cTn id="49" dur="1" fill="hold">
                                          <p:stCondLst>
                                            <p:cond delay="0"/>
                                          </p:stCondLst>
                                        </p:cTn>
                                        <p:tgtEl>
                                          <p:spTgt spid="4130"/>
                                        </p:tgtEl>
                                        <p:attrNameLst>
                                          <p:attrName>style.visibility</p:attrName>
                                        </p:attrNameLst>
                                      </p:cBhvr>
                                      <p:to>
                                        <p:strVal val="visible"/>
                                      </p:to>
                                    </p:set>
                                    <p:anim calcmode="lin" valueType="num">
                                      <p:cBhvr>
                                        <p:cTn id="50" dur="1000" fill="hold"/>
                                        <p:tgtEl>
                                          <p:spTgt spid="4130"/>
                                        </p:tgtEl>
                                        <p:attrNameLst>
                                          <p:attrName>ppt_x</p:attrName>
                                        </p:attrNameLst>
                                      </p:cBhvr>
                                      <p:tavLst>
                                        <p:tav tm="0">
                                          <p:val>
                                            <p:strVal val="#ppt_x-.2"/>
                                          </p:val>
                                        </p:tav>
                                        <p:tav tm="100000">
                                          <p:val>
                                            <p:strVal val="#ppt_x"/>
                                          </p:val>
                                        </p:tav>
                                      </p:tavLst>
                                    </p:anim>
                                    <p:anim calcmode="lin" valueType="num">
                                      <p:cBhvr>
                                        <p:cTn id="51" dur="1000" fill="hold"/>
                                        <p:tgtEl>
                                          <p:spTgt spid="4130"/>
                                        </p:tgtEl>
                                        <p:attrNameLst>
                                          <p:attrName>ppt_y</p:attrName>
                                        </p:attrNameLst>
                                      </p:cBhvr>
                                      <p:tavLst>
                                        <p:tav tm="0">
                                          <p:val>
                                            <p:strVal val="#ppt_y"/>
                                          </p:val>
                                        </p:tav>
                                        <p:tav tm="100000">
                                          <p:val>
                                            <p:strVal val="#ppt_y"/>
                                          </p:val>
                                        </p:tav>
                                      </p:tavLst>
                                    </p:anim>
                                    <p:animEffect transition="in" filter="wipe(right)" prLst="gradientSize: 0.1">
                                      <p:cBhvr>
                                        <p:cTn id="52" dur="1000"/>
                                        <p:tgtEl>
                                          <p:spTgt spid="4130"/>
                                        </p:tgtEl>
                                      </p:cBhvr>
                                    </p:animEffect>
                                  </p:childTnLst>
                                </p:cTn>
                              </p:par>
                            </p:childTnLst>
                          </p:cTn>
                        </p:par>
                        <p:par>
                          <p:cTn id="53" fill="hold" nodeType="afterGroup">
                            <p:stCondLst>
                              <p:cond delay="8000"/>
                            </p:stCondLst>
                            <p:childTnLst>
                              <p:par>
                                <p:cTn id="54" presetID="29" presetClass="entr" presetSubtype="0" fill="hold" grpId="0" nodeType="afterEffect">
                                  <p:stCondLst>
                                    <p:cond delay="0"/>
                                  </p:stCondLst>
                                  <p:childTnLst>
                                    <p:set>
                                      <p:cBhvr>
                                        <p:cTn id="55" dur="1" fill="hold">
                                          <p:stCondLst>
                                            <p:cond delay="0"/>
                                          </p:stCondLst>
                                        </p:cTn>
                                        <p:tgtEl>
                                          <p:spTgt spid="4131"/>
                                        </p:tgtEl>
                                        <p:attrNameLst>
                                          <p:attrName>style.visibility</p:attrName>
                                        </p:attrNameLst>
                                      </p:cBhvr>
                                      <p:to>
                                        <p:strVal val="visible"/>
                                      </p:to>
                                    </p:set>
                                    <p:anim calcmode="lin" valueType="num">
                                      <p:cBhvr>
                                        <p:cTn id="56" dur="1000" fill="hold"/>
                                        <p:tgtEl>
                                          <p:spTgt spid="4131"/>
                                        </p:tgtEl>
                                        <p:attrNameLst>
                                          <p:attrName>ppt_x</p:attrName>
                                        </p:attrNameLst>
                                      </p:cBhvr>
                                      <p:tavLst>
                                        <p:tav tm="0">
                                          <p:val>
                                            <p:strVal val="#ppt_x-.2"/>
                                          </p:val>
                                        </p:tav>
                                        <p:tav tm="100000">
                                          <p:val>
                                            <p:strVal val="#ppt_x"/>
                                          </p:val>
                                        </p:tav>
                                      </p:tavLst>
                                    </p:anim>
                                    <p:anim calcmode="lin" valueType="num">
                                      <p:cBhvr>
                                        <p:cTn id="57" dur="1000" fill="hold"/>
                                        <p:tgtEl>
                                          <p:spTgt spid="4131"/>
                                        </p:tgtEl>
                                        <p:attrNameLst>
                                          <p:attrName>ppt_y</p:attrName>
                                        </p:attrNameLst>
                                      </p:cBhvr>
                                      <p:tavLst>
                                        <p:tav tm="0">
                                          <p:val>
                                            <p:strVal val="#ppt_y"/>
                                          </p:val>
                                        </p:tav>
                                        <p:tav tm="100000">
                                          <p:val>
                                            <p:strVal val="#ppt_y"/>
                                          </p:val>
                                        </p:tav>
                                      </p:tavLst>
                                    </p:anim>
                                    <p:animEffect transition="in" filter="wipe(right)" prLst="gradientSize: 0.1">
                                      <p:cBhvr>
                                        <p:cTn id="58" dur="1000"/>
                                        <p:tgtEl>
                                          <p:spTgt spid="4131"/>
                                        </p:tgtEl>
                                      </p:cBhvr>
                                    </p:animEffect>
                                  </p:childTnLst>
                                </p:cTn>
                              </p:par>
                            </p:childTnLst>
                          </p:cTn>
                        </p:par>
                        <p:par>
                          <p:cTn id="59" fill="hold" nodeType="afterGroup">
                            <p:stCondLst>
                              <p:cond delay="9000"/>
                            </p:stCondLst>
                            <p:childTnLst>
                              <p:par>
                                <p:cTn id="60" presetID="29" presetClass="entr" presetSubtype="0" fill="hold" grpId="0" nodeType="afterEffect">
                                  <p:stCondLst>
                                    <p:cond delay="0"/>
                                  </p:stCondLst>
                                  <p:childTnLst>
                                    <p:set>
                                      <p:cBhvr>
                                        <p:cTn id="61" dur="1" fill="hold">
                                          <p:stCondLst>
                                            <p:cond delay="0"/>
                                          </p:stCondLst>
                                        </p:cTn>
                                        <p:tgtEl>
                                          <p:spTgt spid="4132"/>
                                        </p:tgtEl>
                                        <p:attrNameLst>
                                          <p:attrName>style.visibility</p:attrName>
                                        </p:attrNameLst>
                                      </p:cBhvr>
                                      <p:to>
                                        <p:strVal val="visible"/>
                                      </p:to>
                                    </p:set>
                                    <p:anim calcmode="lin" valueType="num">
                                      <p:cBhvr>
                                        <p:cTn id="62" dur="1000" fill="hold"/>
                                        <p:tgtEl>
                                          <p:spTgt spid="4132"/>
                                        </p:tgtEl>
                                        <p:attrNameLst>
                                          <p:attrName>ppt_x</p:attrName>
                                        </p:attrNameLst>
                                      </p:cBhvr>
                                      <p:tavLst>
                                        <p:tav tm="0">
                                          <p:val>
                                            <p:strVal val="#ppt_x-.2"/>
                                          </p:val>
                                        </p:tav>
                                        <p:tav tm="100000">
                                          <p:val>
                                            <p:strVal val="#ppt_x"/>
                                          </p:val>
                                        </p:tav>
                                      </p:tavLst>
                                    </p:anim>
                                    <p:anim calcmode="lin" valueType="num">
                                      <p:cBhvr>
                                        <p:cTn id="63" dur="1000" fill="hold"/>
                                        <p:tgtEl>
                                          <p:spTgt spid="4132"/>
                                        </p:tgtEl>
                                        <p:attrNameLst>
                                          <p:attrName>ppt_y</p:attrName>
                                        </p:attrNameLst>
                                      </p:cBhvr>
                                      <p:tavLst>
                                        <p:tav tm="0">
                                          <p:val>
                                            <p:strVal val="#ppt_y"/>
                                          </p:val>
                                        </p:tav>
                                        <p:tav tm="100000">
                                          <p:val>
                                            <p:strVal val="#ppt_y"/>
                                          </p:val>
                                        </p:tav>
                                      </p:tavLst>
                                    </p:anim>
                                    <p:animEffect transition="in" filter="wipe(right)" prLst="gradientSize: 0.1">
                                      <p:cBhvr>
                                        <p:cTn id="64" dur="1000"/>
                                        <p:tgtEl>
                                          <p:spTgt spid="4132"/>
                                        </p:tgtEl>
                                      </p:cBhvr>
                                    </p:animEffect>
                                  </p:childTnLst>
                                </p:cTn>
                              </p:par>
                            </p:childTnLst>
                          </p:cTn>
                        </p:par>
                        <p:par>
                          <p:cTn id="65" fill="hold" nodeType="afterGroup">
                            <p:stCondLst>
                              <p:cond delay="10000"/>
                            </p:stCondLst>
                            <p:childTnLst>
                              <p:par>
                                <p:cTn id="66" presetID="29" presetClass="entr" presetSubtype="0" fill="hold" grpId="0" nodeType="afterEffect">
                                  <p:stCondLst>
                                    <p:cond delay="0"/>
                                  </p:stCondLst>
                                  <p:childTnLst>
                                    <p:set>
                                      <p:cBhvr>
                                        <p:cTn id="67" dur="1" fill="hold">
                                          <p:stCondLst>
                                            <p:cond delay="0"/>
                                          </p:stCondLst>
                                        </p:cTn>
                                        <p:tgtEl>
                                          <p:spTgt spid="4133"/>
                                        </p:tgtEl>
                                        <p:attrNameLst>
                                          <p:attrName>style.visibility</p:attrName>
                                        </p:attrNameLst>
                                      </p:cBhvr>
                                      <p:to>
                                        <p:strVal val="visible"/>
                                      </p:to>
                                    </p:set>
                                    <p:anim calcmode="lin" valueType="num">
                                      <p:cBhvr>
                                        <p:cTn id="68" dur="1000" fill="hold"/>
                                        <p:tgtEl>
                                          <p:spTgt spid="4133"/>
                                        </p:tgtEl>
                                        <p:attrNameLst>
                                          <p:attrName>ppt_x</p:attrName>
                                        </p:attrNameLst>
                                      </p:cBhvr>
                                      <p:tavLst>
                                        <p:tav tm="0">
                                          <p:val>
                                            <p:strVal val="#ppt_x-.2"/>
                                          </p:val>
                                        </p:tav>
                                        <p:tav tm="100000">
                                          <p:val>
                                            <p:strVal val="#ppt_x"/>
                                          </p:val>
                                        </p:tav>
                                      </p:tavLst>
                                    </p:anim>
                                    <p:anim calcmode="lin" valueType="num">
                                      <p:cBhvr>
                                        <p:cTn id="69" dur="1000" fill="hold"/>
                                        <p:tgtEl>
                                          <p:spTgt spid="4133"/>
                                        </p:tgtEl>
                                        <p:attrNameLst>
                                          <p:attrName>ppt_y</p:attrName>
                                        </p:attrNameLst>
                                      </p:cBhvr>
                                      <p:tavLst>
                                        <p:tav tm="0">
                                          <p:val>
                                            <p:strVal val="#ppt_y"/>
                                          </p:val>
                                        </p:tav>
                                        <p:tav tm="100000">
                                          <p:val>
                                            <p:strVal val="#ppt_y"/>
                                          </p:val>
                                        </p:tav>
                                      </p:tavLst>
                                    </p:anim>
                                    <p:animEffect transition="in" filter="wipe(right)" prLst="gradientSize: 0.1">
                                      <p:cBhvr>
                                        <p:cTn id="70" dur="1000"/>
                                        <p:tgtEl>
                                          <p:spTgt spid="4133"/>
                                        </p:tgtEl>
                                      </p:cBhvr>
                                    </p:animEffect>
                                  </p:childTnLst>
                                </p:cTn>
                              </p:par>
                            </p:childTnLst>
                          </p:cTn>
                        </p:par>
                        <p:par>
                          <p:cTn id="71" fill="hold" nodeType="afterGroup">
                            <p:stCondLst>
                              <p:cond delay="11000"/>
                            </p:stCondLst>
                            <p:childTnLst>
                              <p:par>
                                <p:cTn id="72" presetID="29" presetClass="entr" presetSubtype="0" fill="hold" grpId="0" nodeType="afterEffect">
                                  <p:stCondLst>
                                    <p:cond delay="0"/>
                                  </p:stCondLst>
                                  <p:childTnLst>
                                    <p:set>
                                      <p:cBhvr>
                                        <p:cTn id="73" dur="1" fill="hold">
                                          <p:stCondLst>
                                            <p:cond delay="0"/>
                                          </p:stCondLst>
                                        </p:cTn>
                                        <p:tgtEl>
                                          <p:spTgt spid="4134"/>
                                        </p:tgtEl>
                                        <p:attrNameLst>
                                          <p:attrName>style.visibility</p:attrName>
                                        </p:attrNameLst>
                                      </p:cBhvr>
                                      <p:to>
                                        <p:strVal val="visible"/>
                                      </p:to>
                                    </p:set>
                                    <p:anim calcmode="lin" valueType="num">
                                      <p:cBhvr>
                                        <p:cTn id="74" dur="1000" fill="hold"/>
                                        <p:tgtEl>
                                          <p:spTgt spid="4134"/>
                                        </p:tgtEl>
                                        <p:attrNameLst>
                                          <p:attrName>ppt_x</p:attrName>
                                        </p:attrNameLst>
                                      </p:cBhvr>
                                      <p:tavLst>
                                        <p:tav tm="0">
                                          <p:val>
                                            <p:strVal val="#ppt_x-.2"/>
                                          </p:val>
                                        </p:tav>
                                        <p:tav tm="100000">
                                          <p:val>
                                            <p:strVal val="#ppt_x"/>
                                          </p:val>
                                        </p:tav>
                                      </p:tavLst>
                                    </p:anim>
                                    <p:anim calcmode="lin" valueType="num">
                                      <p:cBhvr>
                                        <p:cTn id="75" dur="1000" fill="hold"/>
                                        <p:tgtEl>
                                          <p:spTgt spid="4134"/>
                                        </p:tgtEl>
                                        <p:attrNameLst>
                                          <p:attrName>ppt_y</p:attrName>
                                        </p:attrNameLst>
                                      </p:cBhvr>
                                      <p:tavLst>
                                        <p:tav tm="0">
                                          <p:val>
                                            <p:strVal val="#ppt_y"/>
                                          </p:val>
                                        </p:tav>
                                        <p:tav tm="100000">
                                          <p:val>
                                            <p:strVal val="#ppt_y"/>
                                          </p:val>
                                        </p:tav>
                                      </p:tavLst>
                                    </p:anim>
                                    <p:animEffect transition="in" filter="wipe(right)" prLst="gradientSize: 0.1">
                                      <p:cBhvr>
                                        <p:cTn id="76" dur="1000"/>
                                        <p:tgtEl>
                                          <p:spTgt spid="4134"/>
                                        </p:tgtEl>
                                      </p:cBhvr>
                                    </p:animEffect>
                                  </p:childTnLst>
                                </p:cTn>
                              </p:par>
                            </p:childTnLst>
                          </p:cTn>
                        </p:par>
                        <p:par>
                          <p:cTn id="77" fill="hold" nodeType="afterGroup">
                            <p:stCondLst>
                              <p:cond delay="12000"/>
                            </p:stCondLst>
                            <p:childTnLst>
                              <p:par>
                                <p:cTn id="78" presetID="29" presetClass="entr" presetSubtype="0" fill="hold" grpId="0" nodeType="afterEffect">
                                  <p:stCondLst>
                                    <p:cond delay="0"/>
                                  </p:stCondLst>
                                  <p:childTnLst>
                                    <p:set>
                                      <p:cBhvr>
                                        <p:cTn id="79" dur="1" fill="hold">
                                          <p:stCondLst>
                                            <p:cond delay="0"/>
                                          </p:stCondLst>
                                        </p:cTn>
                                        <p:tgtEl>
                                          <p:spTgt spid="4136"/>
                                        </p:tgtEl>
                                        <p:attrNameLst>
                                          <p:attrName>style.visibility</p:attrName>
                                        </p:attrNameLst>
                                      </p:cBhvr>
                                      <p:to>
                                        <p:strVal val="visible"/>
                                      </p:to>
                                    </p:set>
                                    <p:anim calcmode="lin" valueType="num">
                                      <p:cBhvr>
                                        <p:cTn id="80" dur="1000" fill="hold"/>
                                        <p:tgtEl>
                                          <p:spTgt spid="4136"/>
                                        </p:tgtEl>
                                        <p:attrNameLst>
                                          <p:attrName>ppt_x</p:attrName>
                                        </p:attrNameLst>
                                      </p:cBhvr>
                                      <p:tavLst>
                                        <p:tav tm="0">
                                          <p:val>
                                            <p:strVal val="#ppt_x-.2"/>
                                          </p:val>
                                        </p:tav>
                                        <p:tav tm="100000">
                                          <p:val>
                                            <p:strVal val="#ppt_x"/>
                                          </p:val>
                                        </p:tav>
                                      </p:tavLst>
                                    </p:anim>
                                    <p:anim calcmode="lin" valueType="num">
                                      <p:cBhvr>
                                        <p:cTn id="81" dur="1000" fill="hold"/>
                                        <p:tgtEl>
                                          <p:spTgt spid="4136"/>
                                        </p:tgtEl>
                                        <p:attrNameLst>
                                          <p:attrName>ppt_y</p:attrName>
                                        </p:attrNameLst>
                                      </p:cBhvr>
                                      <p:tavLst>
                                        <p:tav tm="0">
                                          <p:val>
                                            <p:strVal val="#ppt_y"/>
                                          </p:val>
                                        </p:tav>
                                        <p:tav tm="100000">
                                          <p:val>
                                            <p:strVal val="#ppt_y"/>
                                          </p:val>
                                        </p:tav>
                                      </p:tavLst>
                                    </p:anim>
                                    <p:animEffect transition="in" filter="wipe(right)" prLst="gradientSize: 0.1">
                                      <p:cBhvr>
                                        <p:cTn id="82" dur="1000"/>
                                        <p:tgtEl>
                                          <p:spTgt spid="41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20" grpId="0"/>
      <p:bldP spid="4121" grpId="0"/>
      <p:bldP spid="4122" grpId="0"/>
      <p:bldP spid="4124" grpId="0"/>
      <p:bldP spid="4125" grpId="0"/>
      <p:bldP spid="4126" grpId="0"/>
      <p:bldP spid="4130" grpId="0"/>
      <p:bldP spid="4131" grpId="0"/>
      <p:bldP spid="4132" grpId="0"/>
      <p:bldP spid="4133" grpId="0"/>
      <p:bldP spid="4134" grpId="0"/>
      <p:bldP spid="413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14300" y="4027488"/>
            <a:ext cx="9144000" cy="641350"/>
          </a:xfrm>
          <a:prstGeom prst="rect">
            <a:avLst/>
          </a:prstGeom>
          <a:noFill/>
          <a:ln>
            <a:noFill/>
          </a:ln>
          <a:effectLst/>
        </p:spPr>
        <p:txBody>
          <a:bodyPr>
            <a:spAutoFit/>
          </a:bodyPr>
          <a:lstStyle/>
          <a:p>
            <a:pPr algn="r" eaLnBrk="1" hangingPunct="1">
              <a:spcBef>
                <a:spcPct val="50000"/>
              </a:spcBef>
              <a:defRPr/>
            </a:pPr>
            <a:endParaRPr lang="en-US" sz="3600">
              <a:solidFill>
                <a:srgbClr val="FFFFFF"/>
              </a:solidFill>
              <a:latin typeface="French Script MT" pitchFamily="66" charset="0"/>
              <a:cs typeface="+mn-cs"/>
            </a:endParaRPr>
          </a:p>
        </p:txBody>
      </p:sp>
      <p:sp>
        <p:nvSpPr>
          <p:cNvPr id="4121" name="Text Box 25"/>
          <p:cNvSpPr txBox="1">
            <a:spLocks noChangeArrowheads="1"/>
          </p:cNvSpPr>
          <p:nvPr/>
        </p:nvSpPr>
        <p:spPr bwMode="auto">
          <a:xfrm>
            <a:off x="2163763" y="152400"/>
            <a:ext cx="55562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GB" altLang="en-US" sz="2000" b="1">
                <a:solidFill>
                  <a:srgbClr val="002060"/>
                </a:solidFill>
                <a:latin typeface="Times New Roman" pitchFamily="18" charset="0"/>
                <a:cs typeface="Times New Roman" pitchFamily="18" charset="0"/>
              </a:rPr>
              <a:t>CỘNG HOÀ XÃ HỘI CHỦ NGHĨA VIỆT NAM</a:t>
            </a:r>
          </a:p>
        </p:txBody>
      </p:sp>
      <p:sp>
        <p:nvSpPr>
          <p:cNvPr id="4122" name="Text Box 26"/>
          <p:cNvSpPr txBox="1">
            <a:spLocks noChangeArrowheads="1"/>
          </p:cNvSpPr>
          <p:nvPr/>
        </p:nvSpPr>
        <p:spPr bwMode="auto">
          <a:xfrm>
            <a:off x="3155950" y="457200"/>
            <a:ext cx="4030663"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GB" altLang="en-US" sz="2000" b="1">
                <a:solidFill>
                  <a:srgbClr val="0000CC"/>
                </a:solidFill>
                <a:latin typeface="Times New Roman" pitchFamily="18" charset="0"/>
                <a:cs typeface="Times New Roman" pitchFamily="18" charset="0"/>
              </a:rPr>
              <a:t>Độc lập - Tự do - Hạnh phúc</a:t>
            </a:r>
          </a:p>
        </p:txBody>
      </p:sp>
      <p:sp>
        <p:nvSpPr>
          <p:cNvPr id="4123" name="Line 27"/>
          <p:cNvSpPr>
            <a:spLocks noChangeShapeType="1"/>
          </p:cNvSpPr>
          <p:nvPr/>
        </p:nvSpPr>
        <p:spPr bwMode="auto">
          <a:xfrm>
            <a:off x="3300413" y="838200"/>
            <a:ext cx="3024187" cy="0"/>
          </a:xfrm>
          <a:prstGeom prst="line">
            <a:avLst/>
          </a:prstGeom>
          <a:noFill/>
          <a:ln w="12700">
            <a:solidFill>
              <a:srgbClr val="990000"/>
            </a:solidFill>
            <a:round/>
            <a:headEnd/>
            <a:tailEnd/>
          </a:ln>
          <a:effectLst/>
        </p:spPr>
        <p:txBody>
          <a:bodyPr/>
          <a:lstStyle/>
          <a:p>
            <a:pPr eaLnBrk="1" hangingPunct="1">
              <a:defRPr/>
            </a:pPr>
            <a:endParaRPr lang="en-US">
              <a:solidFill>
                <a:srgbClr val="000000"/>
              </a:solidFill>
              <a:latin typeface="Arial" charset="0"/>
              <a:cs typeface="+mn-cs"/>
            </a:endParaRPr>
          </a:p>
        </p:txBody>
      </p:sp>
      <p:sp>
        <p:nvSpPr>
          <p:cNvPr id="4124" name="Text Box 28"/>
          <p:cNvSpPr txBox="1">
            <a:spLocks noChangeArrowheads="1"/>
          </p:cNvSpPr>
          <p:nvPr/>
        </p:nvSpPr>
        <p:spPr bwMode="auto">
          <a:xfrm>
            <a:off x="5422900" y="895350"/>
            <a:ext cx="3311525" cy="461963"/>
          </a:xfrm>
          <a:prstGeom prst="rect">
            <a:avLst/>
          </a:prstGeom>
          <a:noFill/>
          <a:ln>
            <a:noFill/>
          </a:ln>
          <a:effectLst/>
        </p:spPr>
        <p:txBody>
          <a:bodyPr>
            <a:spAutoFit/>
          </a:bodyPr>
          <a:lstStyle/>
          <a:p>
            <a:pPr eaLnBrk="1" hangingPunct="1">
              <a:spcBef>
                <a:spcPct val="50000"/>
              </a:spcBef>
              <a:defRPr/>
            </a:pPr>
            <a:r>
              <a:rPr lang="en-GB" sz="2000" b="1" dirty="0">
                <a:solidFill>
                  <a:srgbClr val="0000CC"/>
                </a:solidFill>
                <a:latin typeface="Arial" charset="0"/>
                <a:cs typeface="+mn-cs"/>
              </a:rPr>
              <a:t>….,</a:t>
            </a:r>
            <a:r>
              <a:rPr lang="en-GB" sz="2400" b="1" dirty="0" err="1">
                <a:solidFill>
                  <a:srgbClr val="0000CC"/>
                </a:solidFill>
                <a:latin typeface="Times New Roman" pitchFamily="18" charset="0"/>
                <a:cs typeface="Times New Roman" pitchFamily="18" charset="0"/>
              </a:rPr>
              <a:t>ngày</a:t>
            </a:r>
            <a:r>
              <a:rPr lang="en-GB" sz="2000" b="1" dirty="0">
                <a:solidFill>
                  <a:srgbClr val="0000CC"/>
                </a:solidFill>
                <a:latin typeface="Arial" charset="0"/>
                <a:cs typeface="+mn-cs"/>
              </a:rPr>
              <a:t>…  </a:t>
            </a:r>
            <a:r>
              <a:rPr lang="en-GB" sz="2000" b="1" dirty="0" err="1">
                <a:solidFill>
                  <a:srgbClr val="0000CC"/>
                </a:solidFill>
                <a:latin typeface="Times New Roman" pitchFamily="18" charset="0"/>
                <a:cs typeface="Times New Roman" pitchFamily="18" charset="0"/>
              </a:rPr>
              <a:t>tháng</a:t>
            </a:r>
            <a:r>
              <a:rPr lang="en-GB" sz="2000" b="1" dirty="0">
                <a:solidFill>
                  <a:srgbClr val="0000CC"/>
                </a:solidFill>
                <a:latin typeface="Times New Roman" pitchFamily="18" charset="0"/>
                <a:cs typeface="Times New Roman" pitchFamily="18" charset="0"/>
              </a:rPr>
              <a:t>…</a:t>
            </a:r>
            <a:r>
              <a:rPr lang="en-GB" sz="2000" b="1" dirty="0" err="1">
                <a:solidFill>
                  <a:srgbClr val="0000CC"/>
                </a:solidFill>
                <a:latin typeface="Times New Roman" pitchFamily="18" charset="0"/>
                <a:cs typeface="Times New Roman" pitchFamily="18" charset="0"/>
              </a:rPr>
              <a:t>năm</a:t>
            </a:r>
            <a:r>
              <a:rPr lang="en-GB" sz="2000" b="1" dirty="0">
                <a:solidFill>
                  <a:srgbClr val="0000CC"/>
                </a:solidFill>
                <a:latin typeface="Arial" charset="0"/>
                <a:cs typeface="+mn-cs"/>
              </a:rPr>
              <a:t>…</a:t>
            </a:r>
          </a:p>
        </p:txBody>
      </p:sp>
      <p:sp>
        <p:nvSpPr>
          <p:cNvPr id="4125" name="Text Box 29"/>
          <p:cNvSpPr txBox="1">
            <a:spLocks noChangeArrowheads="1"/>
          </p:cNvSpPr>
          <p:nvPr/>
        </p:nvSpPr>
        <p:spPr bwMode="auto">
          <a:xfrm>
            <a:off x="2035175" y="1371600"/>
            <a:ext cx="476567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GB" altLang="en-US" sz="2400" b="1">
                <a:solidFill>
                  <a:srgbClr val="008000"/>
                </a:solidFill>
                <a:latin typeface="Times New Roman" pitchFamily="18" charset="0"/>
                <a:cs typeface="Times New Roman" pitchFamily="18" charset="0"/>
              </a:rPr>
              <a:t>ĐƠN XIN CẤP THẺ ĐỌC SÁCH</a:t>
            </a:r>
          </a:p>
        </p:txBody>
      </p:sp>
      <p:sp>
        <p:nvSpPr>
          <p:cNvPr id="4126" name="Text Box 30"/>
          <p:cNvSpPr txBox="1">
            <a:spLocks noChangeArrowheads="1"/>
          </p:cNvSpPr>
          <p:nvPr/>
        </p:nvSpPr>
        <p:spPr bwMode="auto">
          <a:xfrm>
            <a:off x="322263" y="1905000"/>
            <a:ext cx="8083550" cy="461963"/>
          </a:xfrm>
          <a:prstGeom prst="rect">
            <a:avLst/>
          </a:prstGeom>
          <a:noFill/>
          <a:ln>
            <a:noFill/>
          </a:ln>
          <a:effectLst/>
        </p:spPr>
        <p:txBody>
          <a:bodyPr>
            <a:spAutoFit/>
          </a:bodyPr>
          <a:lstStyle/>
          <a:p>
            <a:pPr eaLnBrk="1" hangingPunct="1">
              <a:spcBef>
                <a:spcPct val="50000"/>
              </a:spcBef>
              <a:defRPr/>
            </a:pPr>
            <a:r>
              <a:rPr lang="en-GB" sz="2400" b="1" dirty="0" err="1">
                <a:solidFill>
                  <a:srgbClr val="0000CC"/>
                </a:solidFill>
                <a:latin typeface="Times New Roman" pitchFamily="18" charset="0"/>
                <a:cs typeface="Times New Roman" pitchFamily="18" charset="0"/>
              </a:rPr>
              <a:t>Kính</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gửi</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Thư</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viện</a:t>
            </a:r>
            <a:r>
              <a:rPr lang="en-GB" sz="2400" b="1" dirty="0">
                <a:solidFill>
                  <a:srgbClr val="0000CC"/>
                </a:solidFill>
                <a:latin typeface="Times New Roman" pitchFamily="18" charset="0"/>
                <a:cs typeface="Times New Roman" pitchFamily="18" charset="0"/>
              </a:rPr>
              <a:t> </a:t>
            </a:r>
            <a:r>
              <a:rPr lang="en-GB" sz="2000" dirty="0">
                <a:solidFill>
                  <a:srgbClr val="0000CC"/>
                </a:solidFill>
                <a:latin typeface="Arial" charset="0"/>
                <a:cs typeface="+mn-cs"/>
              </a:rPr>
              <a:t>……………………………………………………...</a:t>
            </a:r>
          </a:p>
        </p:txBody>
      </p:sp>
      <p:sp>
        <p:nvSpPr>
          <p:cNvPr id="4130" name="Text Box 34"/>
          <p:cNvSpPr txBox="1">
            <a:spLocks noChangeArrowheads="1"/>
          </p:cNvSpPr>
          <p:nvPr/>
        </p:nvSpPr>
        <p:spPr bwMode="auto">
          <a:xfrm>
            <a:off x="328613" y="2311400"/>
            <a:ext cx="8102600" cy="461963"/>
          </a:xfrm>
          <a:prstGeom prst="rect">
            <a:avLst/>
          </a:prstGeom>
          <a:noFill/>
          <a:ln>
            <a:noFill/>
          </a:ln>
          <a:effectLst/>
        </p:spPr>
        <p:txBody>
          <a:bodyPr>
            <a:spAutoFit/>
          </a:bodyPr>
          <a:lstStyle/>
          <a:p>
            <a:pPr eaLnBrk="1" hangingPunct="1">
              <a:spcBef>
                <a:spcPct val="50000"/>
              </a:spcBef>
              <a:defRPr/>
            </a:pPr>
            <a:r>
              <a:rPr lang="en-GB" sz="2400" b="1" dirty="0" err="1">
                <a:solidFill>
                  <a:srgbClr val="0000CC"/>
                </a:solidFill>
                <a:latin typeface="Times New Roman" pitchFamily="18" charset="0"/>
                <a:cs typeface="Times New Roman" pitchFamily="18" charset="0"/>
              </a:rPr>
              <a:t>Em</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tên</a:t>
            </a:r>
            <a:r>
              <a:rPr lang="en-GB" sz="2400" b="1" dirty="0">
                <a:solidFill>
                  <a:srgbClr val="0000CC"/>
                </a:solidFill>
                <a:latin typeface="Times New Roman" pitchFamily="18" charset="0"/>
                <a:cs typeface="Times New Roman" pitchFamily="18" charset="0"/>
              </a:rPr>
              <a:t> </a:t>
            </a:r>
            <a:r>
              <a:rPr lang="en-GB" sz="2400" b="1" dirty="0" err="1">
                <a:solidFill>
                  <a:srgbClr val="0000CC"/>
                </a:solidFill>
                <a:latin typeface="Times New Roman" pitchFamily="18" charset="0"/>
                <a:cs typeface="Times New Roman" pitchFamily="18" charset="0"/>
              </a:rPr>
              <a:t>là</a:t>
            </a:r>
            <a:r>
              <a:rPr lang="en-GB" sz="2400" b="1" dirty="0">
                <a:solidFill>
                  <a:srgbClr val="0000CC"/>
                </a:solidFill>
                <a:latin typeface="Times New Roman" pitchFamily="18" charset="0"/>
                <a:cs typeface="Times New Roman" pitchFamily="18" charset="0"/>
              </a:rPr>
              <a:t>: </a:t>
            </a:r>
            <a:r>
              <a:rPr lang="en-GB" sz="2000" dirty="0">
                <a:solidFill>
                  <a:srgbClr val="0000CC"/>
                </a:solidFill>
                <a:latin typeface="Arial" charset="0"/>
                <a:cs typeface="+mn-cs"/>
              </a:rPr>
              <a:t>………………………………………………………………….</a:t>
            </a:r>
          </a:p>
        </p:txBody>
      </p:sp>
      <p:sp>
        <p:nvSpPr>
          <p:cNvPr id="4131" name="Text Box 35"/>
          <p:cNvSpPr txBox="1">
            <a:spLocks noChangeArrowheads="1"/>
          </p:cNvSpPr>
          <p:nvPr/>
        </p:nvSpPr>
        <p:spPr bwMode="auto">
          <a:xfrm>
            <a:off x="317500" y="2695575"/>
            <a:ext cx="84693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GB" sz="2400" b="1">
                <a:solidFill>
                  <a:srgbClr val="0000CC"/>
                </a:solidFill>
                <a:latin typeface="Times New Roman" pitchFamily="18" charset="0"/>
                <a:cs typeface="Times New Roman" pitchFamily="18" charset="0"/>
              </a:rPr>
              <a:t>Sinh ngày: ………………Nam (nữ</a:t>
            </a:r>
            <a:r>
              <a:rPr lang="en-GB" sz="2400">
                <a:solidFill>
                  <a:srgbClr val="0000CC"/>
                </a:solidFill>
                <a:latin typeface="Times New Roman" pitchFamily="18" charset="0"/>
                <a:cs typeface="Times New Roman" pitchFamily="18" charset="0"/>
              </a:rPr>
              <a:t>)……………………...........</a:t>
            </a:r>
          </a:p>
        </p:txBody>
      </p:sp>
      <p:sp>
        <p:nvSpPr>
          <p:cNvPr id="4132" name="Text Box 36"/>
          <p:cNvSpPr txBox="1">
            <a:spLocks noChangeArrowheads="1"/>
          </p:cNvSpPr>
          <p:nvPr/>
        </p:nvSpPr>
        <p:spPr bwMode="auto">
          <a:xfrm>
            <a:off x="328613" y="3062288"/>
            <a:ext cx="8235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GB" sz="2400" b="1">
                <a:solidFill>
                  <a:srgbClr val="0000CC"/>
                </a:solidFill>
                <a:latin typeface="Times New Roman" pitchFamily="18" charset="0"/>
                <a:cs typeface="Times New Roman" pitchFamily="18" charset="0"/>
              </a:rPr>
              <a:t>Nơi ở: </a:t>
            </a:r>
            <a:r>
              <a:rPr lang="en-GB" sz="2400">
                <a:solidFill>
                  <a:srgbClr val="0000CC"/>
                </a:solidFill>
                <a:latin typeface="Times New Roman" pitchFamily="18" charset="0"/>
                <a:cs typeface="Times New Roman" pitchFamily="18" charset="0"/>
              </a:rPr>
              <a:t>…………………………………………………………...</a:t>
            </a:r>
          </a:p>
        </p:txBody>
      </p:sp>
      <p:sp>
        <p:nvSpPr>
          <p:cNvPr id="4133" name="Text Box 37"/>
          <p:cNvSpPr txBox="1">
            <a:spLocks noChangeArrowheads="1"/>
          </p:cNvSpPr>
          <p:nvPr/>
        </p:nvSpPr>
        <p:spPr bwMode="auto">
          <a:xfrm>
            <a:off x="328613" y="3429000"/>
            <a:ext cx="8382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GB" sz="2400" b="1">
                <a:solidFill>
                  <a:srgbClr val="0000CC"/>
                </a:solidFill>
                <a:latin typeface="Times New Roman" pitchFamily="18" charset="0"/>
                <a:cs typeface="Times New Roman" pitchFamily="18" charset="0"/>
              </a:rPr>
              <a:t>Học sinh lớp:</a:t>
            </a:r>
            <a:r>
              <a:rPr lang="en-GB" sz="2400">
                <a:solidFill>
                  <a:srgbClr val="0000CC"/>
                </a:solidFill>
                <a:latin typeface="Times New Roman" pitchFamily="18" charset="0"/>
                <a:cs typeface="Times New Roman" pitchFamily="18" charset="0"/>
              </a:rPr>
              <a:t> …………………</a:t>
            </a:r>
            <a:r>
              <a:rPr lang="en-GB" sz="2400" b="1">
                <a:solidFill>
                  <a:srgbClr val="0000CC"/>
                </a:solidFill>
                <a:latin typeface="Times New Roman" pitchFamily="18" charset="0"/>
                <a:cs typeface="Times New Roman" pitchFamily="18" charset="0"/>
              </a:rPr>
              <a:t>Trường</a:t>
            </a:r>
            <a:r>
              <a:rPr lang="en-GB" sz="2400">
                <a:solidFill>
                  <a:srgbClr val="0000CC"/>
                </a:solidFill>
                <a:latin typeface="Times New Roman" pitchFamily="18" charset="0"/>
                <a:cs typeface="Times New Roman" pitchFamily="18" charset="0"/>
              </a:rPr>
              <a:t>:……………………….</a:t>
            </a:r>
          </a:p>
        </p:txBody>
      </p:sp>
      <p:sp>
        <p:nvSpPr>
          <p:cNvPr id="4134" name="Text Box 38"/>
          <p:cNvSpPr txBox="1">
            <a:spLocks noChangeArrowheads="1"/>
          </p:cNvSpPr>
          <p:nvPr/>
        </p:nvSpPr>
        <p:spPr bwMode="auto">
          <a:xfrm>
            <a:off x="346075" y="3795713"/>
            <a:ext cx="7907338"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spcBef>
                <a:spcPct val="50000"/>
              </a:spcBef>
            </a:pPr>
            <a:r>
              <a:rPr lang="en-GB" sz="2400" b="1">
                <a:solidFill>
                  <a:srgbClr val="0000CC"/>
                </a:solidFill>
                <a:latin typeface="Times New Roman" pitchFamily="18" charset="0"/>
                <a:cs typeface="Times New Roman" pitchFamily="18" charset="0"/>
              </a:rPr>
              <a:t>Em làm đơn này xin đề nghị Thư viện cấp cho em thẻ đọc sách năm</a:t>
            </a:r>
            <a:r>
              <a:rPr lang="en-GB" sz="2400">
                <a:solidFill>
                  <a:srgbClr val="0000CC"/>
                </a:solidFill>
                <a:latin typeface="Times New Roman" pitchFamily="18" charset="0"/>
                <a:cs typeface="Times New Roman" pitchFamily="18" charset="0"/>
              </a:rPr>
              <a:t>…….. </a:t>
            </a:r>
            <a:r>
              <a:rPr lang="en-GB" sz="2400" b="1">
                <a:solidFill>
                  <a:srgbClr val="0000CC"/>
                </a:solidFill>
                <a:latin typeface="Times New Roman" pitchFamily="18" charset="0"/>
                <a:cs typeface="Times New Roman" pitchFamily="18" charset="0"/>
              </a:rPr>
              <a:t>Được cấp thẻ đọc sách, em xin hứa thực hiện đúng mọi nội quy của thư viện.</a:t>
            </a:r>
          </a:p>
          <a:p>
            <a:pPr eaLnBrk="1" hangingPunct="1">
              <a:spcBef>
                <a:spcPct val="50000"/>
              </a:spcBef>
            </a:pPr>
            <a:r>
              <a:rPr lang="en-GB" sz="2400" b="1">
                <a:solidFill>
                  <a:srgbClr val="0000CC"/>
                </a:solidFill>
                <a:latin typeface="Times New Roman" pitchFamily="18" charset="0"/>
                <a:cs typeface="Times New Roman" pitchFamily="18" charset="0"/>
              </a:rPr>
              <a:t> </a:t>
            </a:r>
          </a:p>
        </p:txBody>
      </p:sp>
      <p:sp>
        <p:nvSpPr>
          <p:cNvPr id="4136" name="Text Box 40"/>
          <p:cNvSpPr txBox="1">
            <a:spLocks noChangeArrowheads="1"/>
          </p:cNvSpPr>
          <p:nvPr/>
        </p:nvSpPr>
        <p:spPr bwMode="auto">
          <a:xfrm>
            <a:off x="328613" y="5024438"/>
            <a:ext cx="8102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GB" sz="2400" b="1">
                <a:solidFill>
                  <a:srgbClr val="0000CC"/>
                </a:solidFill>
                <a:latin typeface="Times New Roman" pitchFamily="18" charset="0"/>
                <a:cs typeface="Times New Roman" pitchFamily="18" charset="0"/>
              </a:rPr>
              <a:t>Em xin trân trọng cảm ơn</a:t>
            </a:r>
            <a:r>
              <a:rPr lang="en-GB" sz="2000" b="1">
                <a:solidFill>
                  <a:srgbClr val="0000CC"/>
                </a:solidFill>
                <a:latin typeface="Times New Roman" pitchFamily="18" charset="0"/>
                <a:cs typeface="Times New Roman" pitchFamily="18" charset="0"/>
              </a:rPr>
              <a:t>.</a:t>
            </a:r>
          </a:p>
        </p:txBody>
      </p:sp>
      <p:sp>
        <p:nvSpPr>
          <p:cNvPr id="44047" name="Text Box 41"/>
          <p:cNvSpPr txBox="1">
            <a:spLocks noChangeArrowheads="1"/>
          </p:cNvSpPr>
          <p:nvPr/>
        </p:nvSpPr>
        <p:spPr bwMode="auto">
          <a:xfrm>
            <a:off x="5756275" y="5003800"/>
            <a:ext cx="288925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GB" sz="2200" b="1">
                <a:solidFill>
                  <a:srgbClr val="0000CC"/>
                </a:solidFill>
                <a:latin typeface="Times New Roman" pitchFamily="18" charset="0"/>
                <a:cs typeface="Times New Roman" pitchFamily="18" charset="0"/>
              </a:rPr>
              <a:t>Người làm đơn</a:t>
            </a:r>
          </a:p>
          <a:p>
            <a:pPr eaLnBrk="1" hangingPunct="1"/>
            <a:r>
              <a:rPr lang="en-GB" sz="2200" b="1">
                <a:solidFill>
                  <a:srgbClr val="0000CC"/>
                </a:solidFill>
                <a:latin typeface="Times New Roman" pitchFamily="18" charset="0"/>
                <a:cs typeface="Times New Roman" pitchFamily="18" charset="0"/>
              </a:rPr>
              <a:t>          Phúc</a:t>
            </a:r>
          </a:p>
          <a:p>
            <a:pPr eaLnBrk="1" hangingPunct="1"/>
            <a:r>
              <a:rPr lang="en-GB" sz="2200" b="1">
                <a:solidFill>
                  <a:srgbClr val="0000CC"/>
                </a:solidFill>
                <a:latin typeface="Times New Roman" pitchFamily="18" charset="0"/>
                <a:cs typeface="Times New Roman" pitchFamily="18" charset="0"/>
              </a:rPr>
              <a:t>Đoàn Tấn Phúc</a:t>
            </a:r>
          </a:p>
        </p:txBody>
      </p:sp>
      <p:sp>
        <p:nvSpPr>
          <p:cNvPr id="4138" name="Text Box 42"/>
          <p:cNvSpPr txBox="1">
            <a:spLocks noChangeArrowheads="1"/>
          </p:cNvSpPr>
          <p:nvPr/>
        </p:nvSpPr>
        <p:spPr bwMode="auto">
          <a:xfrm>
            <a:off x="4191000" y="895350"/>
            <a:ext cx="18494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GB" sz="2400" b="1">
                <a:solidFill>
                  <a:srgbClr val="FF0000"/>
                </a:solidFill>
                <a:latin typeface="Times New Roman" pitchFamily="18" charset="0"/>
                <a:cs typeface="Times New Roman" pitchFamily="18" charset="0"/>
              </a:rPr>
              <a:t>Bình Chánh</a:t>
            </a:r>
          </a:p>
        </p:txBody>
      </p:sp>
      <p:sp>
        <p:nvSpPr>
          <p:cNvPr id="4140" name="Text Box 44"/>
          <p:cNvSpPr txBox="1">
            <a:spLocks noChangeArrowheads="1"/>
          </p:cNvSpPr>
          <p:nvPr/>
        </p:nvSpPr>
        <p:spPr bwMode="auto">
          <a:xfrm>
            <a:off x="7519988" y="838200"/>
            <a:ext cx="5048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GB" sz="2400" b="1">
                <a:solidFill>
                  <a:srgbClr val="FF0000"/>
                </a:solidFill>
                <a:latin typeface="Times New Roman" pitchFamily="18" charset="0"/>
                <a:cs typeface="Times New Roman" pitchFamily="18" charset="0"/>
              </a:rPr>
              <a:t>9</a:t>
            </a:r>
          </a:p>
        </p:txBody>
      </p:sp>
      <p:sp>
        <p:nvSpPr>
          <p:cNvPr id="4141" name="Text Box 45"/>
          <p:cNvSpPr txBox="1">
            <a:spLocks noChangeArrowheads="1"/>
          </p:cNvSpPr>
          <p:nvPr/>
        </p:nvSpPr>
        <p:spPr bwMode="auto">
          <a:xfrm>
            <a:off x="8147050" y="909638"/>
            <a:ext cx="996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GB" sz="2400" b="1">
                <a:solidFill>
                  <a:srgbClr val="FF0000"/>
                </a:solidFill>
                <a:latin typeface="Times New Roman" pitchFamily="18" charset="0"/>
                <a:cs typeface="Times New Roman" pitchFamily="18" charset="0"/>
              </a:rPr>
              <a:t>2021</a:t>
            </a:r>
          </a:p>
        </p:txBody>
      </p:sp>
      <p:sp>
        <p:nvSpPr>
          <p:cNvPr id="4142" name="Text Box 46"/>
          <p:cNvSpPr txBox="1">
            <a:spLocks noChangeArrowheads="1"/>
          </p:cNvSpPr>
          <p:nvPr/>
        </p:nvSpPr>
        <p:spPr bwMode="auto">
          <a:xfrm>
            <a:off x="2994025" y="1885950"/>
            <a:ext cx="48498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GB" sz="2400" b="1">
                <a:solidFill>
                  <a:srgbClr val="FF0000"/>
                </a:solidFill>
                <a:latin typeface="Times New Roman" pitchFamily="18" charset="0"/>
                <a:cs typeface="Times New Roman" pitchFamily="18" charset="0"/>
              </a:rPr>
              <a:t>Trường Tiểu học Tân Nhựt 6</a:t>
            </a:r>
          </a:p>
        </p:txBody>
      </p:sp>
      <p:sp>
        <p:nvSpPr>
          <p:cNvPr id="4143" name="Text Box 47"/>
          <p:cNvSpPr txBox="1">
            <a:spLocks noChangeArrowheads="1"/>
          </p:cNvSpPr>
          <p:nvPr/>
        </p:nvSpPr>
        <p:spPr bwMode="auto">
          <a:xfrm>
            <a:off x="1843088" y="2281238"/>
            <a:ext cx="30813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GB" sz="2400" b="1">
                <a:solidFill>
                  <a:srgbClr val="FF0000"/>
                </a:solidFill>
                <a:latin typeface="Times New Roman" pitchFamily="18" charset="0"/>
                <a:cs typeface="Times New Roman" pitchFamily="18" charset="0"/>
              </a:rPr>
              <a:t>Đoàn Tấn Phúc</a:t>
            </a:r>
          </a:p>
        </p:txBody>
      </p:sp>
      <p:sp>
        <p:nvSpPr>
          <p:cNvPr id="4144" name="Text Box 48"/>
          <p:cNvSpPr txBox="1">
            <a:spLocks noChangeArrowheads="1"/>
          </p:cNvSpPr>
          <p:nvPr/>
        </p:nvSpPr>
        <p:spPr bwMode="auto">
          <a:xfrm>
            <a:off x="1843088" y="2667000"/>
            <a:ext cx="14573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GB" sz="2400" b="1">
                <a:solidFill>
                  <a:srgbClr val="FF0000"/>
                </a:solidFill>
                <a:latin typeface="Times New Roman" pitchFamily="18" charset="0"/>
                <a:cs typeface="Times New Roman" pitchFamily="18" charset="0"/>
              </a:rPr>
              <a:t>17/7/2012</a:t>
            </a:r>
          </a:p>
        </p:txBody>
      </p:sp>
      <p:sp>
        <p:nvSpPr>
          <p:cNvPr id="4145" name="Text Box 49"/>
          <p:cNvSpPr txBox="1">
            <a:spLocks noChangeArrowheads="1"/>
          </p:cNvSpPr>
          <p:nvPr/>
        </p:nvSpPr>
        <p:spPr bwMode="auto">
          <a:xfrm>
            <a:off x="5022850" y="2667000"/>
            <a:ext cx="10175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GB" sz="2400" b="1">
                <a:solidFill>
                  <a:srgbClr val="FF0000"/>
                </a:solidFill>
                <a:latin typeface="Times New Roman" pitchFamily="18" charset="0"/>
                <a:cs typeface="Times New Roman" pitchFamily="18" charset="0"/>
              </a:rPr>
              <a:t>Nam</a:t>
            </a:r>
          </a:p>
        </p:txBody>
      </p:sp>
      <p:sp>
        <p:nvSpPr>
          <p:cNvPr id="4146" name="Text Box 50"/>
          <p:cNvSpPr txBox="1">
            <a:spLocks noChangeArrowheads="1"/>
          </p:cNvSpPr>
          <p:nvPr/>
        </p:nvSpPr>
        <p:spPr bwMode="auto">
          <a:xfrm>
            <a:off x="1290638" y="3043238"/>
            <a:ext cx="7724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GB" sz="2000" b="1">
                <a:solidFill>
                  <a:srgbClr val="FF0000"/>
                </a:solidFill>
                <a:latin typeface="Times New Roman" pitchFamily="18" charset="0"/>
                <a:cs typeface="Times New Roman" pitchFamily="18" charset="0"/>
              </a:rPr>
              <a:t>D14/18C, Nguyễn Cửu Phú - Tân Kiên - Bình Chánh – TP HCM</a:t>
            </a:r>
          </a:p>
        </p:txBody>
      </p:sp>
      <p:sp>
        <p:nvSpPr>
          <p:cNvPr id="4147" name="Text Box 51"/>
          <p:cNvSpPr txBox="1">
            <a:spLocks noChangeArrowheads="1"/>
          </p:cNvSpPr>
          <p:nvPr/>
        </p:nvSpPr>
        <p:spPr bwMode="auto">
          <a:xfrm>
            <a:off x="2127250" y="3409950"/>
            <a:ext cx="7921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GB" sz="2400" b="1">
                <a:solidFill>
                  <a:srgbClr val="FF0000"/>
                </a:solidFill>
                <a:latin typeface="Times New Roman" pitchFamily="18" charset="0"/>
                <a:cs typeface="Times New Roman" pitchFamily="18" charset="0"/>
              </a:rPr>
              <a:t>Ba 5</a:t>
            </a:r>
          </a:p>
        </p:txBody>
      </p:sp>
      <p:sp>
        <p:nvSpPr>
          <p:cNvPr id="4149" name="Text Box 53"/>
          <p:cNvSpPr txBox="1">
            <a:spLocks noChangeArrowheads="1"/>
          </p:cNvSpPr>
          <p:nvPr/>
        </p:nvSpPr>
        <p:spPr bwMode="auto">
          <a:xfrm>
            <a:off x="1670050" y="4173538"/>
            <a:ext cx="9017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GB" sz="2400" b="1">
                <a:solidFill>
                  <a:srgbClr val="FF0000"/>
                </a:solidFill>
                <a:latin typeface="Times New Roman" pitchFamily="18" charset="0"/>
                <a:cs typeface="Times New Roman" pitchFamily="18" charset="0"/>
              </a:rPr>
              <a:t>2021</a:t>
            </a:r>
          </a:p>
        </p:txBody>
      </p:sp>
      <p:sp>
        <p:nvSpPr>
          <p:cNvPr id="31" name="Text Box 46"/>
          <p:cNvSpPr txBox="1">
            <a:spLocks noChangeArrowheads="1"/>
          </p:cNvSpPr>
          <p:nvPr/>
        </p:nvSpPr>
        <p:spPr bwMode="auto">
          <a:xfrm>
            <a:off x="5341938" y="3429000"/>
            <a:ext cx="31400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en-GB" sz="2400" b="1">
                <a:solidFill>
                  <a:srgbClr val="FF0000"/>
                </a:solidFill>
                <a:latin typeface="Times New Roman" pitchFamily="18" charset="0"/>
                <a:cs typeface="Times New Roman" pitchFamily="18" charset="0"/>
              </a:rPr>
              <a:t>Tiểu học Tân Nhựt 6</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4121"/>
                                        </p:tgtEl>
                                        <p:attrNameLst>
                                          <p:attrName>style.visibility</p:attrName>
                                        </p:attrNameLst>
                                      </p:cBhvr>
                                      <p:to>
                                        <p:strVal val="visible"/>
                                      </p:to>
                                    </p:set>
                                    <p:anim calcmode="lin" valueType="num">
                                      <p:cBhvr>
                                        <p:cTn id="7" dur="2000" fill="hold"/>
                                        <p:tgtEl>
                                          <p:spTgt spid="4121"/>
                                        </p:tgtEl>
                                        <p:attrNameLst>
                                          <p:attrName>ppt_x</p:attrName>
                                        </p:attrNameLst>
                                      </p:cBhvr>
                                      <p:tavLst>
                                        <p:tav tm="0">
                                          <p:val>
                                            <p:strVal val="#ppt_x-.2"/>
                                          </p:val>
                                        </p:tav>
                                        <p:tav tm="100000">
                                          <p:val>
                                            <p:strVal val="#ppt_x"/>
                                          </p:val>
                                        </p:tav>
                                      </p:tavLst>
                                    </p:anim>
                                    <p:anim calcmode="lin" valueType="num">
                                      <p:cBhvr>
                                        <p:cTn id="8" dur="2000" fill="hold"/>
                                        <p:tgtEl>
                                          <p:spTgt spid="4121"/>
                                        </p:tgtEl>
                                        <p:attrNameLst>
                                          <p:attrName>ppt_y</p:attrName>
                                        </p:attrNameLst>
                                      </p:cBhvr>
                                      <p:tavLst>
                                        <p:tav tm="0">
                                          <p:val>
                                            <p:strVal val="#ppt_y"/>
                                          </p:val>
                                        </p:tav>
                                        <p:tav tm="100000">
                                          <p:val>
                                            <p:strVal val="#ppt_y"/>
                                          </p:val>
                                        </p:tav>
                                      </p:tavLst>
                                    </p:anim>
                                    <p:animEffect transition="in" filter="wipe(right)" prLst="gradientSize: 0.1">
                                      <p:cBhvr>
                                        <p:cTn id="9" dur="2000"/>
                                        <p:tgtEl>
                                          <p:spTgt spid="4121"/>
                                        </p:tgtEl>
                                      </p:cBhvr>
                                    </p:animEffect>
                                  </p:childTnLst>
                                </p:cTn>
                              </p:par>
                            </p:childTnLst>
                          </p:cTn>
                        </p:par>
                        <p:par>
                          <p:cTn id="10" fill="hold" nodeType="afterGroup">
                            <p:stCondLst>
                              <p:cond delay="2000"/>
                            </p:stCondLst>
                            <p:childTnLst>
                              <p:par>
                                <p:cTn id="11" presetID="29" presetClass="entr" presetSubtype="0" fill="hold" grpId="0" nodeType="afterEffect">
                                  <p:stCondLst>
                                    <p:cond delay="0"/>
                                  </p:stCondLst>
                                  <p:childTnLst>
                                    <p:set>
                                      <p:cBhvr>
                                        <p:cTn id="12" dur="1" fill="hold">
                                          <p:stCondLst>
                                            <p:cond delay="0"/>
                                          </p:stCondLst>
                                        </p:cTn>
                                        <p:tgtEl>
                                          <p:spTgt spid="4122"/>
                                        </p:tgtEl>
                                        <p:attrNameLst>
                                          <p:attrName>style.visibility</p:attrName>
                                        </p:attrNameLst>
                                      </p:cBhvr>
                                      <p:to>
                                        <p:strVal val="visible"/>
                                      </p:to>
                                    </p:set>
                                    <p:anim calcmode="lin" valueType="num">
                                      <p:cBhvr>
                                        <p:cTn id="13" dur="1000" fill="hold"/>
                                        <p:tgtEl>
                                          <p:spTgt spid="4122"/>
                                        </p:tgtEl>
                                        <p:attrNameLst>
                                          <p:attrName>ppt_x</p:attrName>
                                        </p:attrNameLst>
                                      </p:cBhvr>
                                      <p:tavLst>
                                        <p:tav tm="0">
                                          <p:val>
                                            <p:strVal val="#ppt_x-.2"/>
                                          </p:val>
                                        </p:tav>
                                        <p:tav tm="100000">
                                          <p:val>
                                            <p:strVal val="#ppt_x"/>
                                          </p:val>
                                        </p:tav>
                                      </p:tavLst>
                                    </p:anim>
                                    <p:anim calcmode="lin" valueType="num">
                                      <p:cBhvr>
                                        <p:cTn id="14" dur="1000" fill="hold"/>
                                        <p:tgtEl>
                                          <p:spTgt spid="4122"/>
                                        </p:tgtEl>
                                        <p:attrNameLst>
                                          <p:attrName>ppt_y</p:attrName>
                                        </p:attrNameLst>
                                      </p:cBhvr>
                                      <p:tavLst>
                                        <p:tav tm="0">
                                          <p:val>
                                            <p:strVal val="#ppt_y"/>
                                          </p:val>
                                        </p:tav>
                                        <p:tav tm="100000">
                                          <p:val>
                                            <p:strVal val="#ppt_y"/>
                                          </p:val>
                                        </p:tav>
                                      </p:tavLst>
                                    </p:anim>
                                    <p:animEffect transition="in" filter="wipe(right)" prLst="gradientSize: 0.1">
                                      <p:cBhvr>
                                        <p:cTn id="15" dur="1000"/>
                                        <p:tgtEl>
                                          <p:spTgt spid="4122"/>
                                        </p:tgtEl>
                                      </p:cBhvr>
                                    </p:animEffect>
                                  </p:childTnLst>
                                </p:cTn>
                              </p:par>
                            </p:childTnLst>
                          </p:cTn>
                        </p:par>
                        <p:par>
                          <p:cTn id="16" fill="hold" nodeType="afterGroup">
                            <p:stCondLst>
                              <p:cond delay="3000"/>
                            </p:stCondLst>
                            <p:childTnLst>
                              <p:par>
                                <p:cTn id="17" presetID="29" presetClass="entr" presetSubtype="0" fill="hold" nodeType="afterEffect">
                                  <p:stCondLst>
                                    <p:cond delay="0"/>
                                  </p:stCondLst>
                                  <p:childTnLst>
                                    <p:set>
                                      <p:cBhvr>
                                        <p:cTn id="18" dur="1" fill="hold">
                                          <p:stCondLst>
                                            <p:cond delay="0"/>
                                          </p:stCondLst>
                                        </p:cTn>
                                        <p:tgtEl>
                                          <p:spTgt spid="4123"/>
                                        </p:tgtEl>
                                        <p:attrNameLst>
                                          <p:attrName>style.visibility</p:attrName>
                                        </p:attrNameLst>
                                      </p:cBhvr>
                                      <p:to>
                                        <p:strVal val="visible"/>
                                      </p:to>
                                    </p:set>
                                    <p:anim calcmode="lin" valueType="num">
                                      <p:cBhvr>
                                        <p:cTn id="19" dur="1000" fill="hold"/>
                                        <p:tgtEl>
                                          <p:spTgt spid="4123"/>
                                        </p:tgtEl>
                                        <p:attrNameLst>
                                          <p:attrName>ppt_x</p:attrName>
                                        </p:attrNameLst>
                                      </p:cBhvr>
                                      <p:tavLst>
                                        <p:tav tm="0">
                                          <p:val>
                                            <p:strVal val="#ppt_x-.2"/>
                                          </p:val>
                                        </p:tav>
                                        <p:tav tm="100000">
                                          <p:val>
                                            <p:strVal val="#ppt_x"/>
                                          </p:val>
                                        </p:tav>
                                      </p:tavLst>
                                    </p:anim>
                                    <p:anim calcmode="lin" valueType="num">
                                      <p:cBhvr>
                                        <p:cTn id="20" dur="1000" fill="hold"/>
                                        <p:tgtEl>
                                          <p:spTgt spid="4123"/>
                                        </p:tgtEl>
                                        <p:attrNameLst>
                                          <p:attrName>ppt_y</p:attrName>
                                        </p:attrNameLst>
                                      </p:cBhvr>
                                      <p:tavLst>
                                        <p:tav tm="0">
                                          <p:val>
                                            <p:strVal val="#ppt_y"/>
                                          </p:val>
                                        </p:tav>
                                        <p:tav tm="100000">
                                          <p:val>
                                            <p:strVal val="#ppt_y"/>
                                          </p:val>
                                        </p:tav>
                                      </p:tavLst>
                                    </p:anim>
                                    <p:animEffect transition="in" filter="wipe(right)" prLst="gradientSize: 0.1">
                                      <p:cBhvr>
                                        <p:cTn id="21" dur="1000"/>
                                        <p:tgtEl>
                                          <p:spTgt spid="4123"/>
                                        </p:tgtEl>
                                      </p:cBhvr>
                                    </p:animEffect>
                                  </p:childTnLst>
                                </p:cTn>
                              </p:par>
                            </p:childTnLst>
                          </p:cTn>
                        </p:par>
                        <p:par>
                          <p:cTn id="22" fill="hold" nodeType="afterGroup">
                            <p:stCondLst>
                              <p:cond delay="4000"/>
                            </p:stCondLst>
                            <p:childTnLst>
                              <p:par>
                                <p:cTn id="23" presetID="29" presetClass="entr" presetSubtype="0" fill="hold" grpId="0" nodeType="afterEffect">
                                  <p:stCondLst>
                                    <p:cond delay="0"/>
                                  </p:stCondLst>
                                  <p:childTnLst>
                                    <p:set>
                                      <p:cBhvr>
                                        <p:cTn id="24" dur="1" fill="hold">
                                          <p:stCondLst>
                                            <p:cond delay="0"/>
                                          </p:stCondLst>
                                        </p:cTn>
                                        <p:tgtEl>
                                          <p:spTgt spid="4124"/>
                                        </p:tgtEl>
                                        <p:attrNameLst>
                                          <p:attrName>style.visibility</p:attrName>
                                        </p:attrNameLst>
                                      </p:cBhvr>
                                      <p:to>
                                        <p:strVal val="visible"/>
                                      </p:to>
                                    </p:set>
                                    <p:anim calcmode="lin" valueType="num">
                                      <p:cBhvr>
                                        <p:cTn id="25" dur="1000" fill="hold"/>
                                        <p:tgtEl>
                                          <p:spTgt spid="4124"/>
                                        </p:tgtEl>
                                        <p:attrNameLst>
                                          <p:attrName>ppt_x</p:attrName>
                                        </p:attrNameLst>
                                      </p:cBhvr>
                                      <p:tavLst>
                                        <p:tav tm="0">
                                          <p:val>
                                            <p:strVal val="#ppt_x-.2"/>
                                          </p:val>
                                        </p:tav>
                                        <p:tav tm="100000">
                                          <p:val>
                                            <p:strVal val="#ppt_x"/>
                                          </p:val>
                                        </p:tav>
                                      </p:tavLst>
                                    </p:anim>
                                    <p:anim calcmode="lin" valueType="num">
                                      <p:cBhvr>
                                        <p:cTn id="26" dur="1000" fill="hold"/>
                                        <p:tgtEl>
                                          <p:spTgt spid="412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4124"/>
                                        </p:tgtEl>
                                      </p:cBhvr>
                                    </p:animEffect>
                                  </p:childTnLst>
                                </p:cTn>
                              </p:par>
                            </p:childTnLst>
                          </p:cTn>
                        </p:par>
                        <p:par>
                          <p:cTn id="28" fill="hold" nodeType="afterGroup">
                            <p:stCondLst>
                              <p:cond delay="5000"/>
                            </p:stCondLst>
                            <p:childTnLst>
                              <p:par>
                                <p:cTn id="29" presetID="29" presetClass="entr" presetSubtype="0" fill="hold" grpId="0" nodeType="afterEffect">
                                  <p:stCondLst>
                                    <p:cond delay="0"/>
                                  </p:stCondLst>
                                  <p:childTnLst>
                                    <p:set>
                                      <p:cBhvr>
                                        <p:cTn id="30" dur="1" fill="hold">
                                          <p:stCondLst>
                                            <p:cond delay="0"/>
                                          </p:stCondLst>
                                        </p:cTn>
                                        <p:tgtEl>
                                          <p:spTgt spid="4125"/>
                                        </p:tgtEl>
                                        <p:attrNameLst>
                                          <p:attrName>style.visibility</p:attrName>
                                        </p:attrNameLst>
                                      </p:cBhvr>
                                      <p:to>
                                        <p:strVal val="visible"/>
                                      </p:to>
                                    </p:set>
                                    <p:anim calcmode="lin" valueType="num">
                                      <p:cBhvr>
                                        <p:cTn id="31" dur="1000" fill="hold"/>
                                        <p:tgtEl>
                                          <p:spTgt spid="4125"/>
                                        </p:tgtEl>
                                        <p:attrNameLst>
                                          <p:attrName>ppt_x</p:attrName>
                                        </p:attrNameLst>
                                      </p:cBhvr>
                                      <p:tavLst>
                                        <p:tav tm="0">
                                          <p:val>
                                            <p:strVal val="#ppt_x-.2"/>
                                          </p:val>
                                        </p:tav>
                                        <p:tav tm="100000">
                                          <p:val>
                                            <p:strVal val="#ppt_x"/>
                                          </p:val>
                                        </p:tav>
                                      </p:tavLst>
                                    </p:anim>
                                    <p:anim calcmode="lin" valueType="num">
                                      <p:cBhvr>
                                        <p:cTn id="32" dur="1000" fill="hold"/>
                                        <p:tgtEl>
                                          <p:spTgt spid="4125"/>
                                        </p:tgtEl>
                                        <p:attrNameLst>
                                          <p:attrName>ppt_y</p:attrName>
                                        </p:attrNameLst>
                                      </p:cBhvr>
                                      <p:tavLst>
                                        <p:tav tm="0">
                                          <p:val>
                                            <p:strVal val="#ppt_y"/>
                                          </p:val>
                                        </p:tav>
                                        <p:tav tm="100000">
                                          <p:val>
                                            <p:strVal val="#ppt_y"/>
                                          </p:val>
                                        </p:tav>
                                      </p:tavLst>
                                    </p:anim>
                                    <p:animEffect transition="in" filter="wipe(right)" prLst="gradientSize: 0.1">
                                      <p:cBhvr>
                                        <p:cTn id="33" dur="1000"/>
                                        <p:tgtEl>
                                          <p:spTgt spid="4125"/>
                                        </p:tgtEl>
                                      </p:cBhvr>
                                    </p:animEffect>
                                  </p:childTnLst>
                                </p:cTn>
                              </p:par>
                            </p:childTnLst>
                          </p:cTn>
                        </p:par>
                        <p:par>
                          <p:cTn id="34" fill="hold" nodeType="afterGroup">
                            <p:stCondLst>
                              <p:cond delay="6000"/>
                            </p:stCondLst>
                            <p:childTnLst>
                              <p:par>
                                <p:cTn id="35" presetID="29" presetClass="entr" presetSubtype="0" fill="hold" grpId="0" nodeType="afterEffect">
                                  <p:stCondLst>
                                    <p:cond delay="0"/>
                                  </p:stCondLst>
                                  <p:childTnLst>
                                    <p:set>
                                      <p:cBhvr>
                                        <p:cTn id="36" dur="1" fill="hold">
                                          <p:stCondLst>
                                            <p:cond delay="0"/>
                                          </p:stCondLst>
                                        </p:cTn>
                                        <p:tgtEl>
                                          <p:spTgt spid="4126"/>
                                        </p:tgtEl>
                                        <p:attrNameLst>
                                          <p:attrName>style.visibility</p:attrName>
                                        </p:attrNameLst>
                                      </p:cBhvr>
                                      <p:to>
                                        <p:strVal val="visible"/>
                                      </p:to>
                                    </p:set>
                                    <p:anim calcmode="lin" valueType="num">
                                      <p:cBhvr>
                                        <p:cTn id="37" dur="1000" fill="hold"/>
                                        <p:tgtEl>
                                          <p:spTgt spid="4126"/>
                                        </p:tgtEl>
                                        <p:attrNameLst>
                                          <p:attrName>ppt_x</p:attrName>
                                        </p:attrNameLst>
                                      </p:cBhvr>
                                      <p:tavLst>
                                        <p:tav tm="0">
                                          <p:val>
                                            <p:strVal val="#ppt_x-.2"/>
                                          </p:val>
                                        </p:tav>
                                        <p:tav tm="100000">
                                          <p:val>
                                            <p:strVal val="#ppt_x"/>
                                          </p:val>
                                        </p:tav>
                                      </p:tavLst>
                                    </p:anim>
                                    <p:anim calcmode="lin" valueType="num">
                                      <p:cBhvr>
                                        <p:cTn id="38" dur="1000" fill="hold"/>
                                        <p:tgtEl>
                                          <p:spTgt spid="4126"/>
                                        </p:tgtEl>
                                        <p:attrNameLst>
                                          <p:attrName>ppt_y</p:attrName>
                                        </p:attrNameLst>
                                      </p:cBhvr>
                                      <p:tavLst>
                                        <p:tav tm="0">
                                          <p:val>
                                            <p:strVal val="#ppt_y"/>
                                          </p:val>
                                        </p:tav>
                                        <p:tav tm="100000">
                                          <p:val>
                                            <p:strVal val="#ppt_y"/>
                                          </p:val>
                                        </p:tav>
                                      </p:tavLst>
                                    </p:anim>
                                    <p:animEffect transition="in" filter="wipe(right)" prLst="gradientSize: 0.1">
                                      <p:cBhvr>
                                        <p:cTn id="39" dur="1000"/>
                                        <p:tgtEl>
                                          <p:spTgt spid="4126"/>
                                        </p:tgtEl>
                                      </p:cBhvr>
                                    </p:animEffect>
                                  </p:childTnLst>
                                </p:cTn>
                              </p:par>
                            </p:childTnLst>
                          </p:cTn>
                        </p:par>
                        <p:par>
                          <p:cTn id="40" fill="hold" nodeType="afterGroup">
                            <p:stCondLst>
                              <p:cond delay="7000"/>
                            </p:stCondLst>
                            <p:childTnLst>
                              <p:par>
                                <p:cTn id="41" presetID="29" presetClass="entr" presetSubtype="0" fill="hold" grpId="0" nodeType="afterEffect">
                                  <p:stCondLst>
                                    <p:cond delay="0"/>
                                  </p:stCondLst>
                                  <p:childTnLst>
                                    <p:set>
                                      <p:cBhvr>
                                        <p:cTn id="42" dur="1" fill="hold">
                                          <p:stCondLst>
                                            <p:cond delay="0"/>
                                          </p:stCondLst>
                                        </p:cTn>
                                        <p:tgtEl>
                                          <p:spTgt spid="4130"/>
                                        </p:tgtEl>
                                        <p:attrNameLst>
                                          <p:attrName>style.visibility</p:attrName>
                                        </p:attrNameLst>
                                      </p:cBhvr>
                                      <p:to>
                                        <p:strVal val="visible"/>
                                      </p:to>
                                    </p:set>
                                    <p:anim calcmode="lin" valueType="num">
                                      <p:cBhvr>
                                        <p:cTn id="43" dur="1000" fill="hold"/>
                                        <p:tgtEl>
                                          <p:spTgt spid="4130"/>
                                        </p:tgtEl>
                                        <p:attrNameLst>
                                          <p:attrName>ppt_x</p:attrName>
                                        </p:attrNameLst>
                                      </p:cBhvr>
                                      <p:tavLst>
                                        <p:tav tm="0">
                                          <p:val>
                                            <p:strVal val="#ppt_x-.2"/>
                                          </p:val>
                                        </p:tav>
                                        <p:tav tm="100000">
                                          <p:val>
                                            <p:strVal val="#ppt_x"/>
                                          </p:val>
                                        </p:tav>
                                      </p:tavLst>
                                    </p:anim>
                                    <p:anim calcmode="lin" valueType="num">
                                      <p:cBhvr>
                                        <p:cTn id="44" dur="1000" fill="hold"/>
                                        <p:tgtEl>
                                          <p:spTgt spid="4130"/>
                                        </p:tgtEl>
                                        <p:attrNameLst>
                                          <p:attrName>ppt_y</p:attrName>
                                        </p:attrNameLst>
                                      </p:cBhvr>
                                      <p:tavLst>
                                        <p:tav tm="0">
                                          <p:val>
                                            <p:strVal val="#ppt_y"/>
                                          </p:val>
                                        </p:tav>
                                        <p:tav tm="100000">
                                          <p:val>
                                            <p:strVal val="#ppt_y"/>
                                          </p:val>
                                        </p:tav>
                                      </p:tavLst>
                                    </p:anim>
                                    <p:animEffect transition="in" filter="wipe(right)" prLst="gradientSize: 0.1">
                                      <p:cBhvr>
                                        <p:cTn id="45" dur="1000"/>
                                        <p:tgtEl>
                                          <p:spTgt spid="4130"/>
                                        </p:tgtEl>
                                      </p:cBhvr>
                                    </p:animEffect>
                                  </p:childTnLst>
                                </p:cTn>
                              </p:par>
                            </p:childTnLst>
                          </p:cTn>
                        </p:par>
                        <p:par>
                          <p:cTn id="46" fill="hold" nodeType="afterGroup">
                            <p:stCondLst>
                              <p:cond delay="8000"/>
                            </p:stCondLst>
                            <p:childTnLst>
                              <p:par>
                                <p:cTn id="47" presetID="29" presetClass="entr" presetSubtype="0" fill="hold" grpId="0" nodeType="afterEffect">
                                  <p:stCondLst>
                                    <p:cond delay="0"/>
                                  </p:stCondLst>
                                  <p:childTnLst>
                                    <p:set>
                                      <p:cBhvr>
                                        <p:cTn id="48" dur="1" fill="hold">
                                          <p:stCondLst>
                                            <p:cond delay="0"/>
                                          </p:stCondLst>
                                        </p:cTn>
                                        <p:tgtEl>
                                          <p:spTgt spid="4131"/>
                                        </p:tgtEl>
                                        <p:attrNameLst>
                                          <p:attrName>style.visibility</p:attrName>
                                        </p:attrNameLst>
                                      </p:cBhvr>
                                      <p:to>
                                        <p:strVal val="visible"/>
                                      </p:to>
                                    </p:set>
                                    <p:anim calcmode="lin" valueType="num">
                                      <p:cBhvr>
                                        <p:cTn id="49" dur="1000" fill="hold"/>
                                        <p:tgtEl>
                                          <p:spTgt spid="4131"/>
                                        </p:tgtEl>
                                        <p:attrNameLst>
                                          <p:attrName>ppt_x</p:attrName>
                                        </p:attrNameLst>
                                      </p:cBhvr>
                                      <p:tavLst>
                                        <p:tav tm="0">
                                          <p:val>
                                            <p:strVal val="#ppt_x-.2"/>
                                          </p:val>
                                        </p:tav>
                                        <p:tav tm="100000">
                                          <p:val>
                                            <p:strVal val="#ppt_x"/>
                                          </p:val>
                                        </p:tav>
                                      </p:tavLst>
                                    </p:anim>
                                    <p:anim calcmode="lin" valueType="num">
                                      <p:cBhvr>
                                        <p:cTn id="50" dur="1000" fill="hold"/>
                                        <p:tgtEl>
                                          <p:spTgt spid="4131"/>
                                        </p:tgtEl>
                                        <p:attrNameLst>
                                          <p:attrName>ppt_y</p:attrName>
                                        </p:attrNameLst>
                                      </p:cBhvr>
                                      <p:tavLst>
                                        <p:tav tm="0">
                                          <p:val>
                                            <p:strVal val="#ppt_y"/>
                                          </p:val>
                                        </p:tav>
                                        <p:tav tm="100000">
                                          <p:val>
                                            <p:strVal val="#ppt_y"/>
                                          </p:val>
                                        </p:tav>
                                      </p:tavLst>
                                    </p:anim>
                                    <p:animEffect transition="in" filter="wipe(right)" prLst="gradientSize: 0.1">
                                      <p:cBhvr>
                                        <p:cTn id="51" dur="1000"/>
                                        <p:tgtEl>
                                          <p:spTgt spid="4131"/>
                                        </p:tgtEl>
                                      </p:cBhvr>
                                    </p:animEffect>
                                  </p:childTnLst>
                                </p:cTn>
                              </p:par>
                            </p:childTnLst>
                          </p:cTn>
                        </p:par>
                        <p:par>
                          <p:cTn id="52" fill="hold" nodeType="afterGroup">
                            <p:stCondLst>
                              <p:cond delay="9000"/>
                            </p:stCondLst>
                            <p:childTnLst>
                              <p:par>
                                <p:cTn id="53" presetID="29" presetClass="entr" presetSubtype="0" fill="hold" grpId="0" nodeType="afterEffect">
                                  <p:stCondLst>
                                    <p:cond delay="0"/>
                                  </p:stCondLst>
                                  <p:childTnLst>
                                    <p:set>
                                      <p:cBhvr>
                                        <p:cTn id="54" dur="1" fill="hold">
                                          <p:stCondLst>
                                            <p:cond delay="0"/>
                                          </p:stCondLst>
                                        </p:cTn>
                                        <p:tgtEl>
                                          <p:spTgt spid="4132"/>
                                        </p:tgtEl>
                                        <p:attrNameLst>
                                          <p:attrName>style.visibility</p:attrName>
                                        </p:attrNameLst>
                                      </p:cBhvr>
                                      <p:to>
                                        <p:strVal val="visible"/>
                                      </p:to>
                                    </p:set>
                                    <p:anim calcmode="lin" valueType="num">
                                      <p:cBhvr>
                                        <p:cTn id="55" dur="1000" fill="hold"/>
                                        <p:tgtEl>
                                          <p:spTgt spid="4132"/>
                                        </p:tgtEl>
                                        <p:attrNameLst>
                                          <p:attrName>ppt_x</p:attrName>
                                        </p:attrNameLst>
                                      </p:cBhvr>
                                      <p:tavLst>
                                        <p:tav tm="0">
                                          <p:val>
                                            <p:strVal val="#ppt_x-.2"/>
                                          </p:val>
                                        </p:tav>
                                        <p:tav tm="100000">
                                          <p:val>
                                            <p:strVal val="#ppt_x"/>
                                          </p:val>
                                        </p:tav>
                                      </p:tavLst>
                                    </p:anim>
                                    <p:anim calcmode="lin" valueType="num">
                                      <p:cBhvr>
                                        <p:cTn id="56" dur="1000" fill="hold"/>
                                        <p:tgtEl>
                                          <p:spTgt spid="4132"/>
                                        </p:tgtEl>
                                        <p:attrNameLst>
                                          <p:attrName>ppt_y</p:attrName>
                                        </p:attrNameLst>
                                      </p:cBhvr>
                                      <p:tavLst>
                                        <p:tav tm="0">
                                          <p:val>
                                            <p:strVal val="#ppt_y"/>
                                          </p:val>
                                        </p:tav>
                                        <p:tav tm="100000">
                                          <p:val>
                                            <p:strVal val="#ppt_y"/>
                                          </p:val>
                                        </p:tav>
                                      </p:tavLst>
                                    </p:anim>
                                    <p:animEffect transition="in" filter="wipe(right)" prLst="gradientSize: 0.1">
                                      <p:cBhvr>
                                        <p:cTn id="57" dur="1000"/>
                                        <p:tgtEl>
                                          <p:spTgt spid="4132"/>
                                        </p:tgtEl>
                                      </p:cBhvr>
                                    </p:animEffect>
                                  </p:childTnLst>
                                </p:cTn>
                              </p:par>
                            </p:childTnLst>
                          </p:cTn>
                        </p:par>
                        <p:par>
                          <p:cTn id="58" fill="hold" nodeType="afterGroup">
                            <p:stCondLst>
                              <p:cond delay="10000"/>
                            </p:stCondLst>
                            <p:childTnLst>
                              <p:par>
                                <p:cTn id="59" presetID="29" presetClass="entr" presetSubtype="0" fill="hold" grpId="0" nodeType="afterEffect">
                                  <p:stCondLst>
                                    <p:cond delay="0"/>
                                  </p:stCondLst>
                                  <p:childTnLst>
                                    <p:set>
                                      <p:cBhvr>
                                        <p:cTn id="60" dur="1" fill="hold">
                                          <p:stCondLst>
                                            <p:cond delay="0"/>
                                          </p:stCondLst>
                                        </p:cTn>
                                        <p:tgtEl>
                                          <p:spTgt spid="4133"/>
                                        </p:tgtEl>
                                        <p:attrNameLst>
                                          <p:attrName>style.visibility</p:attrName>
                                        </p:attrNameLst>
                                      </p:cBhvr>
                                      <p:to>
                                        <p:strVal val="visible"/>
                                      </p:to>
                                    </p:set>
                                    <p:anim calcmode="lin" valueType="num">
                                      <p:cBhvr>
                                        <p:cTn id="61" dur="1000" fill="hold"/>
                                        <p:tgtEl>
                                          <p:spTgt spid="4133"/>
                                        </p:tgtEl>
                                        <p:attrNameLst>
                                          <p:attrName>ppt_x</p:attrName>
                                        </p:attrNameLst>
                                      </p:cBhvr>
                                      <p:tavLst>
                                        <p:tav tm="0">
                                          <p:val>
                                            <p:strVal val="#ppt_x-.2"/>
                                          </p:val>
                                        </p:tav>
                                        <p:tav tm="100000">
                                          <p:val>
                                            <p:strVal val="#ppt_x"/>
                                          </p:val>
                                        </p:tav>
                                      </p:tavLst>
                                    </p:anim>
                                    <p:anim calcmode="lin" valueType="num">
                                      <p:cBhvr>
                                        <p:cTn id="62" dur="1000" fill="hold"/>
                                        <p:tgtEl>
                                          <p:spTgt spid="4133"/>
                                        </p:tgtEl>
                                        <p:attrNameLst>
                                          <p:attrName>ppt_y</p:attrName>
                                        </p:attrNameLst>
                                      </p:cBhvr>
                                      <p:tavLst>
                                        <p:tav tm="0">
                                          <p:val>
                                            <p:strVal val="#ppt_y"/>
                                          </p:val>
                                        </p:tav>
                                        <p:tav tm="100000">
                                          <p:val>
                                            <p:strVal val="#ppt_y"/>
                                          </p:val>
                                        </p:tav>
                                      </p:tavLst>
                                    </p:anim>
                                    <p:animEffect transition="in" filter="wipe(right)" prLst="gradientSize: 0.1">
                                      <p:cBhvr>
                                        <p:cTn id="63" dur="1000"/>
                                        <p:tgtEl>
                                          <p:spTgt spid="4133"/>
                                        </p:tgtEl>
                                      </p:cBhvr>
                                    </p:animEffect>
                                  </p:childTnLst>
                                </p:cTn>
                              </p:par>
                            </p:childTnLst>
                          </p:cTn>
                        </p:par>
                        <p:par>
                          <p:cTn id="64" fill="hold" nodeType="afterGroup">
                            <p:stCondLst>
                              <p:cond delay="11000"/>
                            </p:stCondLst>
                            <p:childTnLst>
                              <p:par>
                                <p:cTn id="65" presetID="29" presetClass="entr" presetSubtype="0" fill="hold" grpId="0" nodeType="afterEffect">
                                  <p:stCondLst>
                                    <p:cond delay="0"/>
                                  </p:stCondLst>
                                  <p:childTnLst>
                                    <p:set>
                                      <p:cBhvr>
                                        <p:cTn id="66" dur="1" fill="hold">
                                          <p:stCondLst>
                                            <p:cond delay="0"/>
                                          </p:stCondLst>
                                        </p:cTn>
                                        <p:tgtEl>
                                          <p:spTgt spid="4134"/>
                                        </p:tgtEl>
                                        <p:attrNameLst>
                                          <p:attrName>style.visibility</p:attrName>
                                        </p:attrNameLst>
                                      </p:cBhvr>
                                      <p:to>
                                        <p:strVal val="visible"/>
                                      </p:to>
                                    </p:set>
                                    <p:anim calcmode="lin" valueType="num">
                                      <p:cBhvr>
                                        <p:cTn id="67" dur="1000" fill="hold"/>
                                        <p:tgtEl>
                                          <p:spTgt spid="4134"/>
                                        </p:tgtEl>
                                        <p:attrNameLst>
                                          <p:attrName>ppt_x</p:attrName>
                                        </p:attrNameLst>
                                      </p:cBhvr>
                                      <p:tavLst>
                                        <p:tav tm="0">
                                          <p:val>
                                            <p:strVal val="#ppt_x-.2"/>
                                          </p:val>
                                        </p:tav>
                                        <p:tav tm="100000">
                                          <p:val>
                                            <p:strVal val="#ppt_x"/>
                                          </p:val>
                                        </p:tav>
                                      </p:tavLst>
                                    </p:anim>
                                    <p:anim calcmode="lin" valueType="num">
                                      <p:cBhvr>
                                        <p:cTn id="68" dur="1000" fill="hold"/>
                                        <p:tgtEl>
                                          <p:spTgt spid="4134"/>
                                        </p:tgtEl>
                                        <p:attrNameLst>
                                          <p:attrName>ppt_y</p:attrName>
                                        </p:attrNameLst>
                                      </p:cBhvr>
                                      <p:tavLst>
                                        <p:tav tm="0">
                                          <p:val>
                                            <p:strVal val="#ppt_y"/>
                                          </p:val>
                                        </p:tav>
                                        <p:tav tm="100000">
                                          <p:val>
                                            <p:strVal val="#ppt_y"/>
                                          </p:val>
                                        </p:tav>
                                      </p:tavLst>
                                    </p:anim>
                                    <p:animEffect transition="in" filter="wipe(right)" prLst="gradientSize: 0.1">
                                      <p:cBhvr>
                                        <p:cTn id="69" dur="1000"/>
                                        <p:tgtEl>
                                          <p:spTgt spid="4134"/>
                                        </p:tgtEl>
                                      </p:cBhvr>
                                    </p:animEffect>
                                  </p:childTnLst>
                                </p:cTn>
                              </p:par>
                            </p:childTnLst>
                          </p:cTn>
                        </p:par>
                        <p:par>
                          <p:cTn id="70" fill="hold" nodeType="afterGroup">
                            <p:stCondLst>
                              <p:cond delay="12000"/>
                            </p:stCondLst>
                            <p:childTnLst>
                              <p:par>
                                <p:cTn id="71" presetID="29" presetClass="entr" presetSubtype="0" fill="hold" grpId="0" nodeType="afterEffect">
                                  <p:stCondLst>
                                    <p:cond delay="0"/>
                                  </p:stCondLst>
                                  <p:childTnLst>
                                    <p:set>
                                      <p:cBhvr>
                                        <p:cTn id="72" dur="1" fill="hold">
                                          <p:stCondLst>
                                            <p:cond delay="0"/>
                                          </p:stCondLst>
                                        </p:cTn>
                                        <p:tgtEl>
                                          <p:spTgt spid="4136"/>
                                        </p:tgtEl>
                                        <p:attrNameLst>
                                          <p:attrName>style.visibility</p:attrName>
                                        </p:attrNameLst>
                                      </p:cBhvr>
                                      <p:to>
                                        <p:strVal val="visible"/>
                                      </p:to>
                                    </p:set>
                                    <p:anim calcmode="lin" valueType="num">
                                      <p:cBhvr>
                                        <p:cTn id="73" dur="1000" fill="hold"/>
                                        <p:tgtEl>
                                          <p:spTgt spid="4136"/>
                                        </p:tgtEl>
                                        <p:attrNameLst>
                                          <p:attrName>ppt_x</p:attrName>
                                        </p:attrNameLst>
                                      </p:cBhvr>
                                      <p:tavLst>
                                        <p:tav tm="0">
                                          <p:val>
                                            <p:strVal val="#ppt_x-.2"/>
                                          </p:val>
                                        </p:tav>
                                        <p:tav tm="100000">
                                          <p:val>
                                            <p:strVal val="#ppt_x"/>
                                          </p:val>
                                        </p:tav>
                                      </p:tavLst>
                                    </p:anim>
                                    <p:anim calcmode="lin" valueType="num">
                                      <p:cBhvr>
                                        <p:cTn id="74" dur="1000" fill="hold"/>
                                        <p:tgtEl>
                                          <p:spTgt spid="4136"/>
                                        </p:tgtEl>
                                        <p:attrNameLst>
                                          <p:attrName>ppt_y</p:attrName>
                                        </p:attrNameLst>
                                      </p:cBhvr>
                                      <p:tavLst>
                                        <p:tav tm="0">
                                          <p:val>
                                            <p:strVal val="#ppt_y"/>
                                          </p:val>
                                        </p:tav>
                                        <p:tav tm="100000">
                                          <p:val>
                                            <p:strVal val="#ppt_y"/>
                                          </p:val>
                                        </p:tav>
                                      </p:tavLst>
                                    </p:anim>
                                    <p:animEffect transition="in" filter="wipe(right)" prLst="gradientSize: 0.1">
                                      <p:cBhvr>
                                        <p:cTn id="75" dur="1000"/>
                                        <p:tgtEl>
                                          <p:spTgt spid="4136"/>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55" presetClass="entr" presetSubtype="0" fill="hold" grpId="0" nodeType="clickEffect">
                                  <p:stCondLst>
                                    <p:cond delay="0"/>
                                  </p:stCondLst>
                                  <p:childTnLst>
                                    <p:set>
                                      <p:cBhvr>
                                        <p:cTn id="79" dur="1" fill="hold">
                                          <p:stCondLst>
                                            <p:cond delay="0"/>
                                          </p:stCondLst>
                                        </p:cTn>
                                        <p:tgtEl>
                                          <p:spTgt spid="4138"/>
                                        </p:tgtEl>
                                        <p:attrNameLst>
                                          <p:attrName>style.visibility</p:attrName>
                                        </p:attrNameLst>
                                      </p:cBhvr>
                                      <p:to>
                                        <p:strVal val="visible"/>
                                      </p:to>
                                    </p:set>
                                    <p:anim calcmode="lin" valueType="num">
                                      <p:cBhvr>
                                        <p:cTn id="80" dur="1000" fill="hold"/>
                                        <p:tgtEl>
                                          <p:spTgt spid="4138"/>
                                        </p:tgtEl>
                                        <p:attrNameLst>
                                          <p:attrName>ppt_w</p:attrName>
                                        </p:attrNameLst>
                                      </p:cBhvr>
                                      <p:tavLst>
                                        <p:tav tm="0">
                                          <p:val>
                                            <p:strVal val="#ppt_w*0.70"/>
                                          </p:val>
                                        </p:tav>
                                        <p:tav tm="100000">
                                          <p:val>
                                            <p:strVal val="#ppt_w"/>
                                          </p:val>
                                        </p:tav>
                                      </p:tavLst>
                                    </p:anim>
                                    <p:anim calcmode="lin" valueType="num">
                                      <p:cBhvr>
                                        <p:cTn id="81" dur="1000" fill="hold"/>
                                        <p:tgtEl>
                                          <p:spTgt spid="4138"/>
                                        </p:tgtEl>
                                        <p:attrNameLst>
                                          <p:attrName>ppt_h</p:attrName>
                                        </p:attrNameLst>
                                      </p:cBhvr>
                                      <p:tavLst>
                                        <p:tav tm="0">
                                          <p:val>
                                            <p:strVal val="#ppt_h"/>
                                          </p:val>
                                        </p:tav>
                                        <p:tav tm="100000">
                                          <p:val>
                                            <p:strVal val="#ppt_h"/>
                                          </p:val>
                                        </p:tav>
                                      </p:tavLst>
                                    </p:anim>
                                    <p:animEffect transition="in" filter="fade">
                                      <p:cBhvr>
                                        <p:cTn id="82" dur="1000"/>
                                        <p:tgtEl>
                                          <p:spTgt spid="4138"/>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55" presetClass="entr" presetSubtype="0" fill="hold" grpId="0" nodeType="clickEffect">
                                  <p:stCondLst>
                                    <p:cond delay="0"/>
                                  </p:stCondLst>
                                  <p:childTnLst>
                                    <p:set>
                                      <p:cBhvr>
                                        <p:cTn id="86" dur="1" fill="hold">
                                          <p:stCondLst>
                                            <p:cond delay="0"/>
                                          </p:stCondLst>
                                        </p:cTn>
                                        <p:tgtEl>
                                          <p:spTgt spid="4140"/>
                                        </p:tgtEl>
                                        <p:attrNameLst>
                                          <p:attrName>style.visibility</p:attrName>
                                        </p:attrNameLst>
                                      </p:cBhvr>
                                      <p:to>
                                        <p:strVal val="visible"/>
                                      </p:to>
                                    </p:set>
                                    <p:anim calcmode="lin" valueType="num">
                                      <p:cBhvr>
                                        <p:cTn id="87" dur="1000" fill="hold"/>
                                        <p:tgtEl>
                                          <p:spTgt spid="4140"/>
                                        </p:tgtEl>
                                        <p:attrNameLst>
                                          <p:attrName>ppt_w</p:attrName>
                                        </p:attrNameLst>
                                      </p:cBhvr>
                                      <p:tavLst>
                                        <p:tav tm="0">
                                          <p:val>
                                            <p:strVal val="#ppt_w*0.70"/>
                                          </p:val>
                                        </p:tav>
                                        <p:tav tm="100000">
                                          <p:val>
                                            <p:strVal val="#ppt_w"/>
                                          </p:val>
                                        </p:tav>
                                      </p:tavLst>
                                    </p:anim>
                                    <p:anim calcmode="lin" valueType="num">
                                      <p:cBhvr>
                                        <p:cTn id="88" dur="1000" fill="hold"/>
                                        <p:tgtEl>
                                          <p:spTgt spid="4140"/>
                                        </p:tgtEl>
                                        <p:attrNameLst>
                                          <p:attrName>ppt_h</p:attrName>
                                        </p:attrNameLst>
                                      </p:cBhvr>
                                      <p:tavLst>
                                        <p:tav tm="0">
                                          <p:val>
                                            <p:strVal val="#ppt_h"/>
                                          </p:val>
                                        </p:tav>
                                        <p:tav tm="100000">
                                          <p:val>
                                            <p:strVal val="#ppt_h"/>
                                          </p:val>
                                        </p:tav>
                                      </p:tavLst>
                                    </p:anim>
                                    <p:animEffect transition="in" filter="fade">
                                      <p:cBhvr>
                                        <p:cTn id="89" dur="1000"/>
                                        <p:tgtEl>
                                          <p:spTgt spid="4140"/>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55" presetClass="entr" presetSubtype="0" fill="hold" grpId="0" nodeType="clickEffect">
                                  <p:stCondLst>
                                    <p:cond delay="0"/>
                                  </p:stCondLst>
                                  <p:childTnLst>
                                    <p:set>
                                      <p:cBhvr>
                                        <p:cTn id="93" dur="1" fill="hold">
                                          <p:stCondLst>
                                            <p:cond delay="0"/>
                                          </p:stCondLst>
                                        </p:cTn>
                                        <p:tgtEl>
                                          <p:spTgt spid="4141"/>
                                        </p:tgtEl>
                                        <p:attrNameLst>
                                          <p:attrName>style.visibility</p:attrName>
                                        </p:attrNameLst>
                                      </p:cBhvr>
                                      <p:to>
                                        <p:strVal val="visible"/>
                                      </p:to>
                                    </p:set>
                                    <p:anim calcmode="lin" valueType="num">
                                      <p:cBhvr>
                                        <p:cTn id="94" dur="1000" fill="hold"/>
                                        <p:tgtEl>
                                          <p:spTgt spid="4141"/>
                                        </p:tgtEl>
                                        <p:attrNameLst>
                                          <p:attrName>ppt_w</p:attrName>
                                        </p:attrNameLst>
                                      </p:cBhvr>
                                      <p:tavLst>
                                        <p:tav tm="0">
                                          <p:val>
                                            <p:strVal val="#ppt_w*0.70"/>
                                          </p:val>
                                        </p:tav>
                                        <p:tav tm="100000">
                                          <p:val>
                                            <p:strVal val="#ppt_w"/>
                                          </p:val>
                                        </p:tav>
                                      </p:tavLst>
                                    </p:anim>
                                    <p:anim calcmode="lin" valueType="num">
                                      <p:cBhvr>
                                        <p:cTn id="95" dur="1000" fill="hold"/>
                                        <p:tgtEl>
                                          <p:spTgt spid="4141"/>
                                        </p:tgtEl>
                                        <p:attrNameLst>
                                          <p:attrName>ppt_h</p:attrName>
                                        </p:attrNameLst>
                                      </p:cBhvr>
                                      <p:tavLst>
                                        <p:tav tm="0">
                                          <p:val>
                                            <p:strVal val="#ppt_h"/>
                                          </p:val>
                                        </p:tav>
                                        <p:tav tm="100000">
                                          <p:val>
                                            <p:strVal val="#ppt_h"/>
                                          </p:val>
                                        </p:tav>
                                      </p:tavLst>
                                    </p:anim>
                                    <p:animEffect transition="in" filter="fade">
                                      <p:cBhvr>
                                        <p:cTn id="96" dur="1000"/>
                                        <p:tgtEl>
                                          <p:spTgt spid="4141"/>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55" presetClass="entr" presetSubtype="0" fill="hold" grpId="0" nodeType="clickEffect">
                                  <p:stCondLst>
                                    <p:cond delay="0"/>
                                  </p:stCondLst>
                                  <p:childTnLst>
                                    <p:set>
                                      <p:cBhvr>
                                        <p:cTn id="100" dur="1" fill="hold">
                                          <p:stCondLst>
                                            <p:cond delay="0"/>
                                          </p:stCondLst>
                                        </p:cTn>
                                        <p:tgtEl>
                                          <p:spTgt spid="4142"/>
                                        </p:tgtEl>
                                        <p:attrNameLst>
                                          <p:attrName>style.visibility</p:attrName>
                                        </p:attrNameLst>
                                      </p:cBhvr>
                                      <p:to>
                                        <p:strVal val="visible"/>
                                      </p:to>
                                    </p:set>
                                    <p:anim calcmode="lin" valueType="num">
                                      <p:cBhvr>
                                        <p:cTn id="101" dur="1000" fill="hold"/>
                                        <p:tgtEl>
                                          <p:spTgt spid="4142"/>
                                        </p:tgtEl>
                                        <p:attrNameLst>
                                          <p:attrName>ppt_w</p:attrName>
                                        </p:attrNameLst>
                                      </p:cBhvr>
                                      <p:tavLst>
                                        <p:tav tm="0">
                                          <p:val>
                                            <p:strVal val="#ppt_w*0.70"/>
                                          </p:val>
                                        </p:tav>
                                        <p:tav tm="100000">
                                          <p:val>
                                            <p:strVal val="#ppt_w"/>
                                          </p:val>
                                        </p:tav>
                                      </p:tavLst>
                                    </p:anim>
                                    <p:anim calcmode="lin" valueType="num">
                                      <p:cBhvr>
                                        <p:cTn id="102" dur="1000" fill="hold"/>
                                        <p:tgtEl>
                                          <p:spTgt spid="4142"/>
                                        </p:tgtEl>
                                        <p:attrNameLst>
                                          <p:attrName>ppt_h</p:attrName>
                                        </p:attrNameLst>
                                      </p:cBhvr>
                                      <p:tavLst>
                                        <p:tav tm="0">
                                          <p:val>
                                            <p:strVal val="#ppt_h"/>
                                          </p:val>
                                        </p:tav>
                                        <p:tav tm="100000">
                                          <p:val>
                                            <p:strVal val="#ppt_h"/>
                                          </p:val>
                                        </p:tav>
                                      </p:tavLst>
                                    </p:anim>
                                    <p:animEffect transition="in" filter="fade">
                                      <p:cBhvr>
                                        <p:cTn id="103" dur="1000"/>
                                        <p:tgtEl>
                                          <p:spTgt spid="4142"/>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55" presetClass="entr" presetSubtype="0" fill="hold" grpId="0" nodeType="clickEffect">
                                  <p:stCondLst>
                                    <p:cond delay="0"/>
                                  </p:stCondLst>
                                  <p:childTnLst>
                                    <p:set>
                                      <p:cBhvr>
                                        <p:cTn id="107" dur="1" fill="hold">
                                          <p:stCondLst>
                                            <p:cond delay="0"/>
                                          </p:stCondLst>
                                        </p:cTn>
                                        <p:tgtEl>
                                          <p:spTgt spid="4143"/>
                                        </p:tgtEl>
                                        <p:attrNameLst>
                                          <p:attrName>style.visibility</p:attrName>
                                        </p:attrNameLst>
                                      </p:cBhvr>
                                      <p:to>
                                        <p:strVal val="visible"/>
                                      </p:to>
                                    </p:set>
                                    <p:anim calcmode="lin" valueType="num">
                                      <p:cBhvr>
                                        <p:cTn id="108" dur="1000" fill="hold"/>
                                        <p:tgtEl>
                                          <p:spTgt spid="4143"/>
                                        </p:tgtEl>
                                        <p:attrNameLst>
                                          <p:attrName>ppt_w</p:attrName>
                                        </p:attrNameLst>
                                      </p:cBhvr>
                                      <p:tavLst>
                                        <p:tav tm="0">
                                          <p:val>
                                            <p:strVal val="#ppt_w*0.70"/>
                                          </p:val>
                                        </p:tav>
                                        <p:tav tm="100000">
                                          <p:val>
                                            <p:strVal val="#ppt_w"/>
                                          </p:val>
                                        </p:tav>
                                      </p:tavLst>
                                    </p:anim>
                                    <p:anim calcmode="lin" valueType="num">
                                      <p:cBhvr>
                                        <p:cTn id="109" dur="1000" fill="hold"/>
                                        <p:tgtEl>
                                          <p:spTgt spid="4143"/>
                                        </p:tgtEl>
                                        <p:attrNameLst>
                                          <p:attrName>ppt_h</p:attrName>
                                        </p:attrNameLst>
                                      </p:cBhvr>
                                      <p:tavLst>
                                        <p:tav tm="0">
                                          <p:val>
                                            <p:strVal val="#ppt_h"/>
                                          </p:val>
                                        </p:tav>
                                        <p:tav tm="100000">
                                          <p:val>
                                            <p:strVal val="#ppt_h"/>
                                          </p:val>
                                        </p:tav>
                                      </p:tavLst>
                                    </p:anim>
                                    <p:animEffect transition="in" filter="fade">
                                      <p:cBhvr>
                                        <p:cTn id="110" dur="1000"/>
                                        <p:tgtEl>
                                          <p:spTgt spid="4143"/>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55" presetClass="entr" presetSubtype="0" fill="hold" grpId="0" nodeType="clickEffect">
                                  <p:stCondLst>
                                    <p:cond delay="0"/>
                                  </p:stCondLst>
                                  <p:childTnLst>
                                    <p:set>
                                      <p:cBhvr>
                                        <p:cTn id="114" dur="1" fill="hold">
                                          <p:stCondLst>
                                            <p:cond delay="0"/>
                                          </p:stCondLst>
                                        </p:cTn>
                                        <p:tgtEl>
                                          <p:spTgt spid="4144"/>
                                        </p:tgtEl>
                                        <p:attrNameLst>
                                          <p:attrName>style.visibility</p:attrName>
                                        </p:attrNameLst>
                                      </p:cBhvr>
                                      <p:to>
                                        <p:strVal val="visible"/>
                                      </p:to>
                                    </p:set>
                                    <p:anim calcmode="lin" valueType="num">
                                      <p:cBhvr>
                                        <p:cTn id="115" dur="1000" fill="hold"/>
                                        <p:tgtEl>
                                          <p:spTgt spid="4144"/>
                                        </p:tgtEl>
                                        <p:attrNameLst>
                                          <p:attrName>ppt_w</p:attrName>
                                        </p:attrNameLst>
                                      </p:cBhvr>
                                      <p:tavLst>
                                        <p:tav tm="0">
                                          <p:val>
                                            <p:strVal val="#ppt_w*0.70"/>
                                          </p:val>
                                        </p:tav>
                                        <p:tav tm="100000">
                                          <p:val>
                                            <p:strVal val="#ppt_w"/>
                                          </p:val>
                                        </p:tav>
                                      </p:tavLst>
                                    </p:anim>
                                    <p:anim calcmode="lin" valueType="num">
                                      <p:cBhvr>
                                        <p:cTn id="116" dur="1000" fill="hold"/>
                                        <p:tgtEl>
                                          <p:spTgt spid="4144"/>
                                        </p:tgtEl>
                                        <p:attrNameLst>
                                          <p:attrName>ppt_h</p:attrName>
                                        </p:attrNameLst>
                                      </p:cBhvr>
                                      <p:tavLst>
                                        <p:tav tm="0">
                                          <p:val>
                                            <p:strVal val="#ppt_h"/>
                                          </p:val>
                                        </p:tav>
                                        <p:tav tm="100000">
                                          <p:val>
                                            <p:strVal val="#ppt_h"/>
                                          </p:val>
                                        </p:tav>
                                      </p:tavLst>
                                    </p:anim>
                                    <p:animEffect transition="in" filter="fade">
                                      <p:cBhvr>
                                        <p:cTn id="117" dur="1000"/>
                                        <p:tgtEl>
                                          <p:spTgt spid="4144"/>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55" presetClass="entr" presetSubtype="0" fill="hold" grpId="0" nodeType="clickEffect">
                                  <p:stCondLst>
                                    <p:cond delay="0"/>
                                  </p:stCondLst>
                                  <p:childTnLst>
                                    <p:set>
                                      <p:cBhvr>
                                        <p:cTn id="121" dur="1" fill="hold">
                                          <p:stCondLst>
                                            <p:cond delay="0"/>
                                          </p:stCondLst>
                                        </p:cTn>
                                        <p:tgtEl>
                                          <p:spTgt spid="4145"/>
                                        </p:tgtEl>
                                        <p:attrNameLst>
                                          <p:attrName>style.visibility</p:attrName>
                                        </p:attrNameLst>
                                      </p:cBhvr>
                                      <p:to>
                                        <p:strVal val="visible"/>
                                      </p:to>
                                    </p:set>
                                    <p:anim calcmode="lin" valueType="num">
                                      <p:cBhvr>
                                        <p:cTn id="122" dur="1000" fill="hold"/>
                                        <p:tgtEl>
                                          <p:spTgt spid="4145"/>
                                        </p:tgtEl>
                                        <p:attrNameLst>
                                          <p:attrName>ppt_w</p:attrName>
                                        </p:attrNameLst>
                                      </p:cBhvr>
                                      <p:tavLst>
                                        <p:tav tm="0">
                                          <p:val>
                                            <p:strVal val="#ppt_w*0.70"/>
                                          </p:val>
                                        </p:tav>
                                        <p:tav tm="100000">
                                          <p:val>
                                            <p:strVal val="#ppt_w"/>
                                          </p:val>
                                        </p:tav>
                                      </p:tavLst>
                                    </p:anim>
                                    <p:anim calcmode="lin" valueType="num">
                                      <p:cBhvr>
                                        <p:cTn id="123" dur="1000" fill="hold"/>
                                        <p:tgtEl>
                                          <p:spTgt spid="4145"/>
                                        </p:tgtEl>
                                        <p:attrNameLst>
                                          <p:attrName>ppt_h</p:attrName>
                                        </p:attrNameLst>
                                      </p:cBhvr>
                                      <p:tavLst>
                                        <p:tav tm="0">
                                          <p:val>
                                            <p:strVal val="#ppt_h"/>
                                          </p:val>
                                        </p:tav>
                                        <p:tav tm="100000">
                                          <p:val>
                                            <p:strVal val="#ppt_h"/>
                                          </p:val>
                                        </p:tav>
                                      </p:tavLst>
                                    </p:anim>
                                    <p:animEffect transition="in" filter="fade">
                                      <p:cBhvr>
                                        <p:cTn id="124" dur="1000"/>
                                        <p:tgtEl>
                                          <p:spTgt spid="4145"/>
                                        </p:tgtEl>
                                      </p:cBhvr>
                                    </p:animEffec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55" presetClass="entr" presetSubtype="0" fill="hold" grpId="0" nodeType="clickEffect">
                                  <p:stCondLst>
                                    <p:cond delay="0"/>
                                  </p:stCondLst>
                                  <p:childTnLst>
                                    <p:set>
                                      <p:cBhvr>
                                        <p:cTn id="128" dur="1" fill="hold">
                                          <p:stCondLst>
                                            <p:cond delay="0"/>
                                          </p:stCondLst>
                                        </p:cTn>
                                        <p:tgtEl>
                                          <p:spTgt spid="4146"/>
                                        </p:tgtEl>
                                        <p:attrNameLst>
                                          <p:attrName>style.visibility</p:attrName>
                                        </p:attrNameLst>
                                      </p:cBhvr>
                                      <p:to>
                                        <p:strVal val="visible"/>
                                      </p:to>
                                    </p:set>
                                    <p:anim calcmode="lin" valueType="num">
                                      <p:cBhvr>
                                        <p:cTn id="129" dur="1000" fill="hold"/>
                                        <p:tgtEl>
                                          <p:spTgt spid="4146"/>
                                        </p:tgtEl>
                                        <p:attrNameLst>
                                          <p:attrName>ppt_w</p:attrName>
                                        </p:attrNameLst>
                                      </p:cBhvr>
                                      <p:tavLst>
                                        <p:tav tm="0">
                                          <p:val>
                                            <p:strVal val="#ppt_w*0.70"/>
                                          </p:val>
                                        </p:tav>
                                        <p:tav tm="100000">
                                          <p:val>
                                            <p:strVal val="#ppt_w"/>
                                          </p:val>
                                        </p:tav>
                                      </p:tavLst>
                                    </p:anim>
                                    <p:anim calcmode="lin" valueType="num">
                                      <p:cBhvr>
                                        <p:cTn id="130" dur="1000" fill="hold"/>
                                        <p:tgtEl>
                                          <p:spTgt spid="4146"/>
                                        </p:tgtEl>
                                        <p:attrNameLst>
                                          <p:attrName>ppt_h</p:attrName>
                                        </p:attrNameLst>
                                      </p:cBhvr>
                                      <p:tavLst>
                                        <p:tav tm="0">
                                          <p:val>
                                            <p:strVal val="#ppt_h"/>
                                          </p:val>
                                        </p:tav>
                                        <p:tav tm="100000">
                                          <p:val>
                                            <p:strVal val="#ppt_h"/>
                                          </p:val>
                                        </p:tav>
                                      </p:tavLst>
                                    </p:anim>
                                    <p:animEffect transition="in" filter="fade">
                                      <p:cBhvr>
                                        <p:cTn id="131" dur="1000"/>
                                        <p:tgtEl>
                                          <p:spTgt spid="4146"/>
                                        </p:tgtEl>
                                      </p:cBhvr>
                                    </p:animEffec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55" presetClass="entr" presetSubtype="0" fill="hold" grpId="0" nodeType="clickEffect">
                                  <p:stCondLst>
                                    <p:cond delay="0"/>
                                  </p:stCondLst>
                                  <p:childTnLst>
                                    <p:set>
                                      <p:cBhvr>
                                        <p:cTn id="135" dur="1" fill="hold">
                                          <p:stCondLst>
                                            <p:cond delay="0"/>
                                          </p:stCondLst>
                                        </p:cTn>
                                        <p:tgtEl>
                                          <p:spTgt spid="4147"/>
                                        </p:tgtEl>
                                        <p:attrNameLst>
                                          <p:attrName>style.visibility</p:attrName>
                                        </p:attrNameLst>
                                      </p:cBhvr>
                                      <p:to>
                                        <p:strVal val="visible"/>
                                      </p:to>
                                    </p:set>
                                    <p:anim calcmode="lin" valueType="num">
                                      <p:cBhvr>
                                        <p:cTn id="136" dur="1000" fill="hold"/>
                                        <p:tgtEl>
                                          <p:spTgt spid="4147"/>
                                        </p:tgtEl>
                                        <p:attrNameLst>
                                          <p:attrName>ppt_w</p:attrName>
                                        </p:attrNameLst>
                                      </p:cBhvr>
                                      <p:tavLst>
                                        <p:tav tm="0">
                                          <p:val>
                                            <p:strVal val="#ppt_w*0.70"/>
                                          </p:val>
                                        </p:tav>
                                        <p:tav tm="100000">
                                          <p:val>
                                            <p:strVal val="#ppt_w"/>
                                          </p:val>
                                        </p:tav>
                                      </p:tavLst>
                                    </p:anim>
                                    <p:anim calcmode="lin" valueType="num">
                                      <p:cBhvr>
                                        <p:cTn id="137" dur="1000" fill="hold"/>
                                        <p:tgtEl>
                                          <p:spTgt spid="4147"/>
                                        </p:tgtEl>
                                        <p:attrNameLst>
                                          <p:attrName>ppt_h</p:attrName>
                                        </p:attrNameLst>
                                      </p:cBhvr>
                                      <p:tavLst>
                                        <p:tav tm="0">
                                          <p:val>
                                            <p:strVal val="#ppt_h"/>
                                          </p:val>
                                        </p:tav>
                                        <p:tav tm="100000">
                                          <p:val>
                                            <p:strVal val="#ppt_h"/>
                                          </p:val>
                                        </p:tav>
                                      </p:tavLst>
                                    </p:anim>
                                    <p:animEffect transition="in" filter="fade">
                                      <p:cBhvr>
                                        <p:cTn id="138" dur="1000"/>
                                        <p:tgtEl>
                                          <p:spTgt spid="4147"/>
                                        </p:tgtEl>
                                      </p:cBhvr>
                                    </p:animEffect>
                                  </p:childTnLst>
                                </p:cTn>
                              </p:par>
                            </p:childTnLst>
                          </p:cTn>
                        </p:par>
                      </p:childTnLst>
                    </p:cTn>
                  </p:par>
                  <p:par>
                    <p:cTn id="139" fill="hold" nodeType="clickPar">
                      <p:stCondLst>
                        <p:cond delay="indefinite"/>
                      </p:stCondLst>
                      <p:childTnLst>
                        <p:par>
                          <p:cTn id="140" fill="hold" nodeType="withGroup">
                            <p:stCondLst>
                              <p:cond delay="0"/>
                            </p:stCondLst>
                            <p:childTnLst>
                              <p:par>
                                <p:cTn id="141" presetID="55" presetClass="entr" presetSubtype="0" fill="hold" grpId="0" nodeType="clickEffect">
                                  <p:stCondLst>
                                    <p:cond delay="0"/>
                                  </p:stCondLst>
                                  <p:childTnLst>
                                    <p:set>
                                      <p:cBhvr>
                                        <p:cTn id="142" dur="1" fill="hold">
                                          <p:stCondLst>
                                            <p:cond delay="0"/>
                                          </p:stCondLst>
                                        </p:cTn>
                                        <p:tgtEl>
                                          <p:spTgt spid="4149"/>
                                        </p:tgtEl>
                                        <p:attrNameLst>
                                          <p:attrName>style.visibility</p:attrName>
                                        </p:attrNameLst>
                                      </p:cBhvr>
                                      <p:to>
                                        <p:strVal val="visible"/>
                                      </p:to>
                                    </p:set>
                                    <p:anim calcmode="lin" valueType="num">
                                      <p:cBhvr>
                                        <p:cTn id="143" dur="1000" fill="hold"/>
                                        <p:tgtEl>
                                          <p:spTgt spid="4149"/>
                                        </p:tgtEl>
                                        <p:attrNameLst>
                                          <p:attrName>ppt_w</p:attrName>
                                        </p:attrNameLst>
                                      </p:cBhvr>
                                      <p:tavLst>
                                        <p:tav tm="0">
                                          <p:val>
                                            <p:strVal val="#ppt_w*0.70"/>
                                          </p:val>
                                        </p:tav>
                                        <p:tav tm="100000">
                                          <p:val>
                                            <p:strVal val="#ppt_w"/>
                                          </p:val>
                                        </p:tav>
                                      </p:tavLst>
                                    </p:anim>
                                    <p:anim calcmode="lin" valueType="num">
                                      <p:cBhvr>
                                        <p:cTn id="144" dur="1000" fill="hold"/>
                                        <p:tgtEl>
                                          <p:spTgt spid="4149"/>
                                        </p:tgtEl>
                                        <p:attrNameLst>
                                          <p:attrName>ppt_h</p:attrName>
                                        </p:attrNameLst>
                                      </p:cBhvr>
                                      <p:tavLst>
                                        <p:tav tm="0">
                                          <p:val>
                                            <p:strVal val="#ppt_h"/>
                                          </p:val>
                                        </p:tav>
                                        <p:tav tm="100000">
                                          <p:val>
                                            <p:strVal val="#ppt_h"/>
                                          </p:val>
                                        </p:tav>
                                      </p:tavLst>
                                    </p:anim>
                                    <p:animEffect transition="in" filter="fade">
                                      <p:cBhvr>
                                        <p:cTn id="145" dur="1000"/>
                                        <p:tgtEl>
                                          <p:spTgt spid="4149"/>
                                        </p:tgtEl>
                                      </p:cBhvr>
                                    </p:animEffect>
                                  </p:childTnLst>
                                </p:cTn>
                              </p:par>
                            </p:childTnLst>
                          </p:cTn>
                        </p:par>
                      </p:childTnLst>
                    </p:cTn>
                  </p:par>
                  <p:par>
                    <p:cTn id="146" fill="hold" nodeType="clickPar">
                      <p:stCondLst>
                        <p:cond delay="indefinite"/>
                      </p:stCondLst>
                      <p:childTnLst>
                        <p:par>
                          <p:cTn id="147" fill="hold" nodeType="withGroup">
                            <p:stCondLst>
                              <p:cond delay="0"/>
                            </p:stCondLst>
                            <p:childTnLst>
                              <p:par>
                                <p:cTn id="148" presetID="55" presetClass="entr" presetSubtype="0" fill="hold" grpId="0" nodeType="clickEffect">
                                  <p:stCondLst>
                                    <p:cond delay="0"/>
                                  </p:stCondLst>
                                  <p:childTnLst>
                                    <p:set>
                                      <p:cBhvr>
                                        <p:cTn id="149" dur="1" fill="hold">
                                          <p:stCondLst>
                                            <p:cond delay="0"/>
                                          </p:stCondLst>
                                        </p:cTn>
                                        <p:tgtEl>
                                          <p:spTgt spid="31"/>
                                        </p:tgtEl>
                                        <p:attrNameLst>
                                          <p:attrName>style.visibility</p:attrName>
                                        </p:attrNameLst>
                                      </p:cBhvr>
                                      <p:to>
                                        <p:strVal val="visible"/>
                                      </p:to>
                                    </p:set>
                                    <p:anim calcmode="lin" valueType="num">
                                      <p:cBhvr>
                                        <p:cTn id="150" dur="1000" fill="hold"/>
                                        <p:tgtEl>
                                          <p:spTgt spid="31"/>
                                        </p:tgtEl>
                                        <p:attrNameLst>
                                          <p:attrName>ppt_w</p:attrName>
                                        </p:attrNameLst>
                                      </p:cBhvr>
                                      <p:tavLst>
                                        <p:tav tm="0">
                                          <p:val>
                                            <p:strVal val="#ppt_w*0.70"/>
                                          </p:val>
                                        </p:tav>
                                        <p:tav tm="100000">
                                          <p:val>
                                            <p:strVal val="#ppt_w"/>
                                          </p:val>
                                        </p:tav>
                                      </p:tavLst>
                                    </p:anim>
                                    <p:anim calcmode="lin" valueType="num">
                                      <p:cBhvr>
                                        <p:cTn id="151" dur="1000" fill="hold"/>
                                        <p:tgtEl>
                                          <p:spTgt spid="31"/>
                                        </p:tgtEl>
                                        <p:attrNameLst>
                                          <p:attrName>ppt_h</p:attrName>
                                        </p:attrNameLst>
                                      </p:cBhvr>
                                      <p:tavLst>
                                        <p:tav tm="0">
                                          <p:val>
                                            <p:strVal val="#ppt_h"/>
                                          </p:val>
                                        </p:tav>
                                        <p:tav tm="100000">
                                          <p:val>
                                            <p:strVal val="#ppt_h"/>
                                          </p:val>
                                        </p:tav>
                                      </p:tavLst>
                                    </p:anim>
                                    <p:animEffect transition="in" filter="fade">
                                      <p:cBhvr>
                                        <p:cTn id="152"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21" grpId="0"/>
      <p:bldP spid="4122" grpId="0"/>
      <p:bldP spid="4124" grpId="0"/>
      <p:bldP spid="4125" grpId="0"/>
      <p:bldP spid="4126" grpId="0"/>
      <p:bldP spid="4130" grpId="0"/>
      <p:bldP spid="4131" grpId="0"/>
      <p:bldP spid="4132" grpId="0"/>
      <p:bldP spid="4133" grpId="0"/>
      <p:bldP spid="4134" grpId="0"/>
      <p:bldP spid="4136" grpId="0"/>
      <p:bldP spid="4138" grpId="0"/>
      <p:bldP spid="4140" grpId="0"/>
      <p:bldP spid="4141" grpId="0"/>
      <p:bldP spid="4142" grpId="0"/>
      <p:bldP spid="4143" grpId="0"/>
      <p:bldP spid="4144" grpId="0"/>
      <p:bldP spid="4145" grpId="0"/>
      <p:bldP spid="4146" grpId="0"/>
      <p:bldP spid="4147" grpId="0"/>
      <p:bldP spid="4149" grpId="0"/>
      <p:bldP spid="31"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90115" name="WordArt 3"/>
          <p:cNvSpPr>
            <a:spLocks noChangeArrowheads="1" noChangeShapeType="1" noTextEdit="1"/>
          </p:cNvSpPr>
          <p:nvPr/>
        </p:nvSpPr>
        <p:spPr bwMode="auto">
          <a:xfrm>
            <a:off x="1370556" y="1524000"/>
            <a:ext cx="6858000" cy="4191000"/>
          </a:xfrm>
          <a:prstGeom prst="rect">
            <a:avLst/>
          </a:prstGeom>
          <a:effectLst/>
        </p:spPr>
        <p:txBody>
          <a:bodyPr spcFirstLastPara="1" wrap="none" fromWordArt="1">
            <a:prstTxWarp prst="textArchUp">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6600" b="1" i="1" kern="10" dirty="0" err="1">
                <a:ln w="11430"/>
                <a:solidFill>
                  <a:srgbClr val="FF0000"/>
                </a:solidFill>
                <a:effectLst>
                  <a:outerShdw blurRad="50800" dist="39000" dir="5460000" algn="tl">
                    <a:srgbClr val="000000">
                      <a:alpha val="38000"/>
                    </a:srgbClr>
                  </a:outerShdw>
                </a:effectLst>
                <a:latin typeface="Times New Roman"/>
                <a:cs typeface="Times New Roman"/>
              </a:rPr>
              <a:t>Chúc</a:t>
            </a:r>
            <a:r>
              <a:rPr lang="en-US" sz="6600" b="1" i="1" kern="10" dirty="0">
                <a:ln w="11430"/>
                <a:solidFill>
                  <a:srgbClr val="FF0000"/>
                </a:solidFill>
                <a:effectLst>
                  <a:outerShdw blurRad="50800" dist="39000" dir="5460000" algn="tl">
                    <a:srgbClr val="000000">
                      <a:alpha val="38000"/>
                    </a:srgbClr>
                  </a:outerShdw>
                </a:effectLst>
                <a:latin typeface="Times New Roman"/>
                <a:cs typeface="Times New Roman"/>
              </a:rPr>
              <a:t> </a:t>
            </a:r>
            <a:r>
              <a:rPr lang="en-US" sz="6600" b="1" i="1" kern="10" dirty="0" err="1">
                <a:ln w="11430"/>
                <a:solidFill>
                  <a:srgbClr val="FF0000"/>
                </a:solidFill>
                <a:effectLst>
                  <a:outerShdw blurRad="50800" dist="39000" dir="5460000" algn="tl">
                    <a:srgbClr val="000000">
                      <a:alpha val="38000"/>
                    </a:srgbClr>
                  </a:outerShdw>
                </a:effectLst>
                <a:latin typeface="Times New Roman"/>
                <a:cs typeface="Times New Roman"/>
              </a:rPr>
              <a:t>các</a:t>
            </a:r>
            <a:r>
              <a:rPr lang="en-US" sz="6600" b="1" i="1" kern="10" dirty="0">
                <a:ln w="11430"/>
                <a:solidFill>
                  <a:srgbClr val="FF0000"/>
                </a:solidFill>
                <a:effectLst>
                  <a:outerShdw blurRad="50800" dist="39000" dir="5460000" algn="tl">
                    <a:srgbClr val="000000">
                      <a:alpha val="38000"/>
                    </a:srgbClr>
                  </a:outerShdw>
                </a:effectLst>
                <a:latin typeface="Times New Roman"/>
                <a:cs typeface="Times New Roman"/>
              </a:rPr>
              <a:t> </a:t>
            </a:r>
            <a:r>
              <a:rPr lang="en-US" sz="6600" b="1" i="1" kern="10" dirty="0" err="1">
                <a:ln w="11430"/>
                <a:solidFill>
                  <a:srgbClr val="FF0000"/>
                </a:solidFill>
                <a:effectLst>
                  <a:outerShdw blurRad="50800" dist="39000" dir="5460000" algn="tl">
                    <a:srgbClr val="000000">
                      <a:alpha val="38000"/>
                    </a:srgbClr>
                  </a:outerShdw>
                </a:effectLst>
                <a:latin typeface="Times New Roman"/>
                <a:cs typeface="Times New Roman"/>
              </a:rPr>
              <a:t>em</a:t>
            </a:r>
            <a:r>
              <a:rPr lang="en-US" sz="6600" b="1" i="1" kern="10" dirty="0">
                <a:ln w="11430"/>
                <a:solidFill>
                  <a:srgbClr val="FF0000"/>
                </a:solidFill>
                <a:effectLst>
                  <a:outerShdw blurRad="50800" dist="39000" dir="5460000" algn="tl">
                    <a:srgbClr val="000000">
                      <a:alpha val="38000"/>
                    </a:srgbClr>
                  </a:outerShdw>
                </a:effectLst>
                <a:latin typeface="Times New Roman"/>
                <a:cs typeface="Times New Roman"/>
              </a:rPr>
              <a:t> </a:t>
            </a:r>
            <a:r>
              <a:rPr lang="en-US" sz="6600" b="1" i="1" kern="10" dirty="0" err="1">
                <a:ln w="11430"/>
                <a:solidFill>
                  <a:srgbClr val="FF0000"/>
                </a:solidFill>
                <a:effectLst>
                  <a:outerShdw blurRad="50800" dist="39000" dir="5460000" algn="tl">
                    <a:srgbClr val="000000">
                      <a:alpha val="38000"/>
                    </a:srgbClr>
                  </a:outerShdw>
                </a:effectLst>
                <a:latin typeface="Times New Roman"/>
                <a:cs typeface="Times New Roman"/>
              </a:rPr>
              <a:t>luôn</a:t>
            </a:r>
            <a:r>
              <a:rPr lang="en-US" sz="6600" b="1" i="1" kern="10" dirty="0">
                <a:ln w="11430"/>
                <a:solidFill>
                  <a:srgbClr val="FF0000"/>
                </a:solidFill>
                <a:effectLst>
                  <a:outerShdw blurRad="50800" dist="39000" dir="5460000" algn="tl">
                    <a:srgbClr val="000000">
                      <a:alpha val="38000"/>
                    </a:srgbClr>
                  </a:outerShdw>
                </a:effectLst>
                <a:latin typeface="Times New Roman"/>
                <a:cs typeface="Times New Roman"/>
              </a:rPr>
              <a:t> </a:t>
            </a:r>
            <a:r>
              <a:rPr lang="en-US" sz="6600" b="1" i="1" kern="10" dirty="0" err="1">
                <a:ln w="11430"/>
                <a:solidFill>
                  <a:srgbClr val="FF0000"/>
                </a:solidFill>
                <a:effectLst>
                  <a:outerShdw blurRad="50800" dist="39000" dir="5460000" algn="tl">
                    <a:srgbClr val="000000">
                      <a:alpha val="38000"/>
                    </a:srgbClr>
                  </a:outerShdw>
                </a:effectLst>
                <a:latin typeface="Times New Roman"/>
                <a:cs typeface="Times New Roman"/>
              </a:rPr>
              <a:t>mạnh</a:t>
            </a:r>
            <a:r>
              <a:rPr lang="en-US" sz="6600" b="1" i="1" kern="10" dirty="0">
                <a:ln w="11430"/>
                <a:solidFill>
                  <a:srgbClr val="FF0000"/>
                </a:solidFill>
                <a:effectLst>
                  <a:outerShdw blurRad="50800" dist="39000" dir="5460000" algn="tl">
                    <a:srgbClr val="000000">
                      <a:alpha val="38000"/>
                    </a:srgbClr>
                  </a:outerShdw>
                </a:effectLst>
                <a:latin typeface="Times New Roman"/>
                <a:cs typeface="Times New Roman"/>
              </a:rPr>
              <a:t> </a:t>
            </a:r>
            <a:r>
              <a:rPr lang="en-US" sz="6600" b="1" i="1" kern="10" dirty="0" err="1">
                <a:ln w="11430"/>
                <a:solidFill>
                  <a:srgbClr val="FF0000"/>
                </a:solidFill>
                <a:effectLst>
                  <a:outerShdw blurRad="50800" dist="39000" dir="5460000" algn="tl">
                    <a:srgbClr val="000000">
                      <a:alpha val="38000"/>
                    </a:srgbClr>
                  </a:outerShdw>
                </a:effectLst>
                <a:latin typeface="Times New Roman"/>
                <a:cs typeface="Times New Roman"/>
              </a:rPr>
              <a:t>khỏe</a:t>
            </a:r>
            <a:r>
              <a:rPr lang="en-US" sz="6600" b="1" i="1" kern="10" dirty="0">
                <a:ln w="11430"/>
                <a:solidFill>
                  <a:srgbClr val="FF0000"/>
                </a:solidFill>
                <a:effectLst>
                  <a:outerShdw blurRad="50800" dist="39000" dir="5460000" algn="tl">
                    <a:srgbClr val="000000">
                      <a:alpha val="38000"/>
                    </a:srgbClr>
                  </a:outerShdw>
                </a:effectLst>
                <a:latin typeface="Times New Roman"/>
                <a:cs typeface="Times New Roman"/>
              </a:rPr>
              <a:t> </a:t>
            </a:r>
            <a:r>
              <a:rPr lang="en-US" sz="6600" b="1" i="1" kern="10" dirty="0" err="1">
                <a:ln w="11430"/>
                <a:solidFill>
                  <a:srgbClr val="FF0000"/>
                </a:solidFill>
                <a:effectLst>
                  <a:outerShdw blurRad="50800" dist="39000" dir="5460000" algn="tl">
                    <a:srgbClr val="000000">
                      <a:alpha val="38000"/>
                    </a:srgbClr>
                  </a:outerShdw>
                </a:effectLst>
                <a:latin typeface="Times New Roman"/>
                <a:cs typeface="Times New Roman"/>
              </a:rPr>
              <a:t>và</a:t>
            </a:r>
            <a:r>
              <a:rPr lang="en-US" sz="6600" b="1" i="1" kern="10" dirty="0">
                <a:ln w="11430"/>
                <a:solidFill>
                  <a:srgbClr val="FF0000"/>
                </a:solidFill>
                <a:effectLst>
                  <a:outerShdw blurRad="50800" dist="39000" dir="5460000" algn="tl">
                    <a:srgbClr val="000000">
                      <a:alpha val="38000"/>
                    </a:srgbClr>
                  </a:outerShdw>
                </a:effectLst>
                <a:latin typeface="Times New Roman"/>
                <a:cs typeface="Times New Roman"/>
              </a:rPr>
              <a:t> </a:t>
            </a:r>
            <a:r>
              <a:rPr lang="en-US" sz="6600" b="1" i="1" kern="10" dirty="0" err="1">
                <a:ln w="11430"/>
                <a:solidFill>
                  <a:srgbClr val="FF0000"/>
                </a:solidFill>
                <a:effectLst>
                  <a:outerShdw blurRad="50800" dist="39000" dir="5460000" algn="tl">
                    <a:srgbClr val="000000">
                      <a:alpha val="38000"/>
                    </a:srgbClr>
                  </a:outerShdw>
                </a:effectLst>
                <a:latin typeface="Times New Roman"/>
                <a:cs typeface="Times New Roman"/>
              </a:rPr>
              <a:t>học</a:t>
            </a:r>
            <a:r>
              <a:rPr lang="en-US" sz="6600" b="1" i="1" kern="10" dirty="0">
                <a:ln w="11430"/>
                <a:solidFill>
                  <a:srgbClr val="FF0000"/>
                </a:solidFill>
                <a:effectLst>
                  <a:outerShdw blurRad="50800" dist="39000" dir="5460000" algn="tl">
                    <a:srgbClr val="000000">
                      <a:alpha val="38000"/>
                    </a:srgbClr>
                  </a:outerShdw>
                </a:effectLst>
                <a:latin typeface="Times New Roman"/>
                <a:cs typeface="Times New Roman"/>
              </a:rPr>
              <a:t> </a:t>
            </a:r>
            <a:r>
              <a:rPr lang="en-US" sz="6600" b="1" i="1" kern="10" dirty="0" err="1">
                <a:ln w="11430"/>
                <a:solidFill>
                  <a:srgbClr val="FF0000"/>
                </a:solidFill>
                <a:effectLst>
                  <a:outerShdw blurRad="50800" dist="39000" dir="5460000" algn="tl">
                    <a:srgbClr val="000000">
                      <a:alpha val="38000"/>
                    </a:srgbClr>
                  </a:outerShdw>
                </a:effectLst>
                <a:latin typeface="Times New Roman"/>
                <a:cs typeface="Times New Roman"/>
              </a:rPr>
              <a:t>tốt</a:t>
            </a:r>
            <a:endParaRPr lang="en-US" sz="6600" b="1" i="1" kern="10" dirty="0">
              <a:ln w="11430"/>
              <a:solidFill>
                <a:srgbClr val="FF0000"/>
              </a:solidFill>
              <a:effectLst>
                <a:outerShdw blurRad="50800" dist="39000" dir="5460000" algn="tl">
                  <a:srgbClr val="000000">
                    <a:alpha val="38000"/>
                  </a:srgbClr>
                </a:outerShdw>
              </a:effectLst>
              <a:latin typeface="Times New Roman"/>
              <a:cs typeface="Times New Roman"/>
            </a:endParaRPr>
          </a:p>
        </p:txBody>
      </p:sp>
      <p:pic>
        <p:nvPicPr>
          <p:cNvPr id="45059" name="Picture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29000" y="2352675"/>
            <a:ext cx="2533650" cy="253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repeatCount="5000" fill="hold" nodeType="withEffect">
                                  <p:stCondLst>
                                    <p:cond delay="0"/>
                                  </p:stCondLst>
                                  <p:childTnLst>
                                    <p:set>
                                      <p:cBhvr>
                                        <p:cTn id="6" dur="1" fill="hold">
                                          <p:stCondLst>
                                            <p:cond delay="0"/>
                                          </p:stCondLst>
                                        </p:cTn>
                                        <p:tgtEl>
                                          <p:spTgt spid="90115"/>
                                        </p:tgtEl>
                                        <p:attrNameLst>
                                          <p:attrName>style.visibility</p:attrName>
                                        </p:attrNameLst>
                                      </p:cBhvr>
                                      <p:to>
                                        <p:strVal val="visible"/>
                                      </p:to>
                                    </p:set>
                                    <p:animEffect transition="in" filter="checkerboard(across)">
                                      <p:cBhvr>
                                        <p:cTn id="7" dur="500"/>
                                        <p:tgtEl>
                                          <p:spTgt spid="901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descr="5"/>
          <p:cNvPicPr>
            <a:picLocks noChangeAspect="1" noChangeArrowheads="1"/>
          </p:cNvPicPr>
          <p:nvPr/>
        </p:nvPicPr>
        <p:blipFill>
          <a:blip r:embed="rId2">
            <a:lum bright="1800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3" name="Text Box 15"/>
          <p:cNvSpPr txBox="1">
            <a:spLocks noChangeArrowheads="1"/>
          </p:cNvSpPr>
          <p:nvPr/>
        </p:nvSpPr>
        <p:spPr bwMode="auto">
          <a:xfrm>
            <a:off x="762000" y="2867025"/>
            <a:ext cx="807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endParaRPr lang="en-US" altLang="en-US" sz="2400">
              <a:latin typeface="VNI-Times" pitchFamily="2"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383</TotalTime>
  <Words>787</Words>
  <Application>Microsoft Office PowerPoint</Application>
  <PresentationFormat>On-screen Show (4:3)</PresentationFormat>
  <Paragraphs>82</Paragraphs>
  <Slides>9</Slides>
  <Notes>1</Notes>
  <HiddenSlides>0</HiddenSlides>
  <MMClips>0</MMClips>
  <ScaleCrop>false</ScaleCrop>
  <HeadingPairs>
    <vt:vector size="4" baseType="variant">
      <vt:variant>
        <vt:lpstr>Theme</vt:lpstr>
      </vt:variant>
      <vt:variant>
        <vt:i4>4</vt:i4>
      </vt:variant>
      <vt:variant>
        <vt:lpstr>Slide Titles</vt:lpstr>
      </vt:variant>
      <vt:variant>
        <vt:i4>9</vt:i4>
      </vt:variant>
    </vt:vector>
  </HeadingPairs>
  <TitlesOfParts>
    <vt:vector size="13" baseType="lpstr">
      <vt:lpstr>Office Theme</vt:lpstr>
      <vt:lpstr>Default Design</vt:lpstr>
      <vt:lpstr>1_Default Design</vt:lpstr>
      <vt:lpstr>2_Default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Windows User</cp:lastModifiedBy>
  <cp:revision>73</cp:revision>
  <dcterms:created xsi:type="dcterms:W3CDTF">2016-06-25T01:31:54Z</dcterms:created>
  <dcterms:modified xsi:type="dcterms:W3CDTF">2021-09-19T01:35:36Z</dcterms:modified>
</cp:coreProperties>
</file>